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6" r:id="rId1"/>
  </p:sldMasterIdLst>
  <p:notesMasterIdLst>
    <p:notesMasterId r:id="rId4"/>
  </p:notesMasterIdLst>
  <p:handoutMasterIdLst>
    <p:handoutMasterId r:id="rId5"/>
  </p:handoutMasterIdLst>
  <p:sldIdLst>
    <p:sldId id="294" r:id="rId2"/>
    <p:sldId id="295" r:id="rId3"/>
  </p:sldIdLst>
  <p:sldSz cx="12179300" cy="9134475" type="ledger"/>
  <p:notesSz cx="9144000" cy="6858000"/>
  <p:defaultTextStyle>
    <a:defPPr>
      <a:defRPr lang="es-MX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pperplate"/>
        <a:ea typeface="ヒラギノ明朝 ProN W3"/>
        <a:cs typeface="ヒラギノ明朝 ProN W3"/>
      </a:defRPr>
    </a:lvl1pPr>
    <a:lvl2pPr marL="449263" indent="144463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pperplate"/>
        <a:ea typeface="ヒラギノ明朝 ProN W3"/>
        <a:cs typeface="ヒラギノ明朝 ProN W3"/>
      </a:defRPr>
    </a:lvl2pPr>
    <a:lvl3pPr marL="904875" indent="296863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pperplate"/>
        <a:ea typeface="ヒラギノ明朝 ProN W3"/>
        <a:cs typeface="ヒラギノ明朝 ProN W3"/>
      </a:defRPr>
    </a:lvl3pPr>
    <a:lvl4pPr marL="1362075" indent="449263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pperplate"/>
        <a:ea typeface="ヒラギノ明朝 ProN W3"/>
        <a:cs typeface="ヒラギノ明朝 ProN W3"/>
      </a:defRPr>
    </a:lvl4pPr>
    <a:lvl5pPr marL="1819275" indent="6000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pperplate"/>
        <a:ea typeface="ヒラギノ明朝 ProN W3"/>
        <a:cs typeface="ヒラギノ明朝 ProN W3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pperplate"/>
        <a:ea typeface="ヒラギノ明朝 ProN W3"/>
        <a:cs typeface="ヒラギノ明朝 ProN W3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pperplate"/>
        <a:ea typeface="ヒラギノ明朝 ProN W3"/>
        <a:cs typeface="ヒラギノ明朝 ProN W3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pperplate"/>
        <a:ea typeface="ヒラギノ明朝 ProN W3"/>
        <a:cs typeface="ヒラギノ明朝 ProN W3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pperplate"/>
        <a:ea typeface="ヒラギノ明朝 ProN W3"/>
        <a:cs typeface="ヒラギノ明朝 ProN W3"/>
      </a:defRPr>
    </a:lvl9pPr>
  </p:defaultTextStyle>
  <p:extLst>
    <p:ext uri="{EFAFB233-063F-42B5-8137-9DF3F51BA10A}">
      <p15:sldGuideLst xmlns:p15="http://schemas.microsoft.com/office/powerpoint/2012/main">
        <p15:guide id="1" orient="horz" pos="2857">
          <p15:clr>
            <a:srgbClr val="A4A3A4"/>
          </p15:clr>
        </p15:guide>
        <p15:guide id="2" pos="381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FF"/>
    <a:srgbClr val="003399"/>
    <a:srgbClr val="F8F8F8"/>
    <a:srgbClr val="2424C2"/>
    <a:srgbClr val="0077D0"/>
    <a:srgbClr val="BE0296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03" autoAdjust="0"/>
    <p:restoredTop sz="94624" autoAdjust="0"/>
  </p:normalViewPr>
  <p:slideViewPr>
    <p:cSldViewPr snapToGrid="0">
      <p:cViewPr varScale="1">
        <p:scale>
          <a:sx n="51" d="100"/>
          <a:sy n="51" d="100"/>
        </p:scale>
        <p:origin x="1404" y="72"/>
      </p:cViewPr>
      <p:guideLst>
        <p:guide orient="horz" pos="2857"/>
        <p:guide pos="381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968" y="-96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4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1048645" name="2 Marcador de fecha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52C92A-CC04-4EF0-88ED-A94A70B48E3B}" type="datetimeFigureOut">
              <a:rPr lang="es-MX"/>
              <a:t>26/06/2024</a:t>
            </a:fld>
            <a:endParaRPr lang="es-MX"/>
          </a:p>
        </p:txBody>
      </p:sp>
      <p:sp>
        <p:nvSpPr>
          <p:cNvPr id="1048646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1048647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9A5D39-3C8B-4EBA-9D5D-DBC7B499B1C6}" type="slidenum">
              <a:rPr lang="es-MX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8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1048639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632D16-0C85-428E-B202-B93522544D4A}" type="datetimeFigureOut">
              <a:rPr lang="es-MX"/>
              <a:t>26/06/2024</a:t>
            </a:fld>
            <a:endParaRPr lang="es-MX"/>
          </a:p>
        </p:txBody>
      </p:sp>
      <p:sp>
        <p:nvSpPr>
          <p:cNvPr id="1048640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MX" noProof="0"/>
          </a:p>
        </p:txBody>
      </p:sp>
      <p:sp>
        <p:nvSpPr>
          <p:cNvPr id="1048641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s-MX" noProof="0"/>
          </a:p>
        </p:txBody>
      </p:sp>
      <p:sp>
        <p:nvSpPr>
          <p:cNvPr id="1048642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1048643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4D75B54-0EEC-445C-81EE-F909512038A2}" type="slidenum">
              <a:rPr lang="es-MX" altLang="es-MX"/>
              <a:t>‹Nº›</a:t>
            </a:fld>
            <a:endParaRPr lang="es-MX" alt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4926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04875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362075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819275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284740" algn="l" defTabSz="91389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1686" algn="l" defTabSz="91389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198634" algn="l" defTabSz="91389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5580" algn="l" defTabSz="91389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3" name="Title 1"/>
          <p:cNvSpPr>
            <a:spLocks noGrp="1"/>
          </p:cNvSpPr>
          <p:nvPr>
            <p:ph type="ctrTitle"/>
          </p:nvPr>
        </p:nvSpPr>
        <p:spPr>
          <a:xfrm>
            <a:off x="912861" y="2838176"/>
            <a:ext cx="10353593" cy="1958028"/>
          </a:xfrm>
          <a:prstGeom prst="rect">
            <a:avLst/>
          </a:prstGeom>
        </p:spPr>
        <p:txBody>
          <a:bodyPr lIns="76083" tIns="38040" rIns="76083" bIns="38040"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1048614" name="Subtitle 2"/>
          <p:cNvSpPr>
            <a:spLocks noGrp="1"/>
          </p:cNvSpPr>
          <p:nvPr>
            <p:ph type="subTitle" idx="1"/>
          </p:nvPr>
        </p:nvSpPr>
        <p:spPr>
          <a:xfrm>
            <a:off x="1827203" y="5176802"/>
            <a:ext cx="8524917" cy="2334166"/>
          </a:xfrm>
          <a:prstGeom prst="rect">
            <a:avLst/>
          </a:prstGeom>
        </p:spPr>
        <p:txBody>
          <a:bodyPr lIns="76083" tIns="38040" rIns="76083" bIns="38040"/>
          <a:lstStyle>
            <a:lvl1pPr marL="0" indent="0" algn="ctr">
              <a:buNone/>
            </a:lvl1pPr>
            <a:lvl2pPr marL="267196" indent="0" algn="ctr">
              <a:buNone/>
            </a:lvl2pPr>
            <a:lvl3pPr marL="534397" indent="0" algn="ctr">
              <a:buNone/>
            </a:lvl3pPr>
            <a:lvl4pPr marL="801596" indent="0" algn="ctr">
              <a:buNone/>
            </a:lvl4pPr>
            <a:lvl5pPr marL="1068791" indent="0" algn="ctr">
              <a:buNone/>
            </a:lvl5pPr>
            <a:lvl6pPr marL="1335992" indent="0" algn="ctr">
              <a:buNone/>
            </a:lvl6pPr>
            <a:lvl7pPr marL="1603191" indent="0" algn="ctr">
              <a:buNone/>
            </a:lvl7pPr>
            <a:lvl8pPr marL="1870390" indent="0" algn="ctr">
              <a:buNone/>
            </a:lvl8pPr>
            <a:lvl9pPr marL="2137587" indent="0" algn="ctr">
              <a:buNone/>
            </a:lvl9pPr>
          </a:lstStyle>
          <a:p>
            <a:r>
              <a:rPr lang="es-ES_tradnl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3" name="Title 1"/>
          <p:cNvSpPr>
            <a:spLocks noGrp="1"/>
          </p:cNvSpPr>
          <p:nvPr>
            <p:ph type="title"/>
          </p:nvPr>
        </p:nvSpPr>
        <p:spPr>
          <a:xfrm>
            <a:off x="1190974" y="1915722"/>
            <a:ext cx="9800531" cy="2674791"/>
          </a:xfrm>
          <a:prstGeom prst="rect">
            <a:avLst/>
          </a:prstGeom>
        </p:spPr>
        <p:txBody>
          <a:bodyPr lIns="76083" tIns="38040" rIns="76083" bIns="38040"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1048624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90974" y="4708920"/>
            <a:ext cx="9800531" cy="1023404"/>
          </a:xfrm>
          <a:prstGeom prst="rect">
            <a:avLst/>
          </a:prstGeom>
        </p:spPr>
        <p:txBody>
          <a:bodyPr vert="eaVert" lIns="76083" tIns="38040" rIns="76083" bIns="38040"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6" name="Vertical Title 1"/>
          <p:cNvSpPr>
            <a:spLocks noGrp="1"/>
          </p:cNvSpPr>
          <p:nvPr>
            <p:ph type="title" orient="vert"/>
          </p:nvPr>
        </p:nvSpPr>
        <p:spPr>
          <a:xfrm>
            <a:off x="8539789" y="1914924"/>
            <a:ext cx="2450133" cy="3817930"/>
          </a:xfrm>
          <a:prstGeom prst="rect">
            <a:avLst/>
          </a:prstGeom>
        </p:spPr>
        <p:txBody>
          <a:bodyPr vert="eaVert" lIns="76083" tIns="38040" rIns="76083" bIns="38040"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1048617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89395" y="1914924"/>
            <a:ext cx="7207673" cy="3817930"/>
          </a:xfrm>
          <a:prstGeom prst="rect">
            <a:avLst/>
          </a:prstGeom>
        </p:spPr>
        <p:txBody>
          <a:bodyPr vert="eaVert" lIns="76083" tIns="38040" rIns="76083" bIns="38040"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Title 1"/>
          <p:cNvSpPr>
            <a:spLocks noGrp="1"/>
          </p:cNvSpPr>
          <p:nvPr>
            <p:ph type="title"/>
          </p:nvPr>
        </p:nvSpPr>
        <p:spPr>
          <a:xfrm>
            <a:off x="1190974" y="1915722"/>
            <a:ext cx="9800531" cy="2674791"/>
          </a:xfrm>
          <a:prstGeom prst="rect">
            <a:avLst/>
          </a:prstGeom>
        </p:spPr>
        <p:txBody>
          <a:bodyPr lIns="76083" tIns="38040" rIns="76083" bIns="38040"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1048619" name="Content Placeholder 2"/>
          <p:cNvSpPr>
            <a:spLocks noGrp="1"/>
          </p:cNvSpPr>
          <p:nvPr>
            <p:ph idx="1"/>
          </p:nvPr>
        </p:nvSpPr>
        <p:spPr>
          <a:xfrm>
            <a:off x="1190974" y="4708920"/>
            <a:ext cx="9800531" cy="1023404"/>
          </a:xfrm>
          <a:prstGeom prst="rect">
            <a:avLst/>
          </a:prstGeom>
        </p:spPr>
        <p:txBody>
          <a:bodyPr lIns="76083" tIns="38040" rIns="76083" bIns="38040"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5" name="Title 1"/>
          <p:cNvSpPr>
            <a:spLocks noGrp="1"/>
          </p:cNvSpPr>
          <p:nvPr>
            <p:ph type="title"/>
          </p:nvPr>
        </p:nvSpPr>
        <p:spPr>
          <a:xfrm>
            <a:off x="961921" y="5869631"/>
            <a:ext cx="10352106" cy="1813809"/>
          </a:xfrm>
          <a:prstGeom prst="rect">
            <a:avLst/>
          </a:prstGeom>
        </p:spPr>
        <p:txBody>
          <a:bodyPr lIns="76083" tIns="38040" rIns="76083" bIns="38040" anchor="t"/>
          <a:lstStyle>
            <a:lvl1pPr algn="l">
              <a:defRPr sz="2300" b="1" cap="all"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1048626" name="Text Placeholder 2"/>
          <p:cNvSpPr>
            <a:spLocks noGrp="1"/>
          </p:cNvSpPr>
          <p:nvPr>
            <p:ph type="body" idx="1"/>
          </p:nvPr>
        </p:nvSpPr>
        <p:spPr>
          <a:xfrm>
            <a:off x="961921" y="3871452"/>
            <a:ext cx="10352106" cy="1998166"/>
          </a:xfrm>
          <a:prstGeom prst="rect">
            <a:avLst/>
          </a:prstGeom>
        </p:spPr>
        <p:txBody>
          <a:bodyPr lIns="76083" tIns="38040" rIns="76083" bIns="38040" anchor="b"/>
          <a:lstStyle>
            <a:lvl1pPr marL="0" indent="0">
              <a:buNone/>
              <a:defRPr sz="1300"/>
            </a:lvl1pPr>
            <a:lvl2pPr marL="267196" indent="0">
              <a:buNone/>
              <a:defRPr sz="1000"/>
            </a:lvl2pPr>
            <a:lvl3pPr marL="534397" indent="0">
              <a:buNone/>
              <a:defRPr sz="800"/>
            </a:lvl3pPr>
            <a:lvl4pPr marL="801596" indent="0">
              <a:buNone/>
              <a:defRPr sz="800"/>
            </a:lvl4pPr>
            <a:lvl5pPr marL="1068791" indent="0">
              <a:buNone/>
              <a:defRPr sz="800"/>
            </a:lvl5pPr>
            <a:lvl6pPr marL="1335992" indent="0">
              <a:buNone/>
              <a:defRPr sz="800"/>
            </a:lvl6pPr>
            <a:lvl7pPr marL="1603191" indent="0">
              <a:buNone/>
              <a:defRPr sz="800"/>
            </a:lvl7pPr>
            <a:lvl8pPr marL="1870390" indent="0">
              <a:buNone/>
              <a:defRPr sz="800"/>
            </a:lvl8pPr>
            <a:lvl9pPr marL="2137587" indent="0">
              <a:buNone/>
              <a:defRPr sz="800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7" name="Title 1"/>
          <p:cNvSpPr>
            <a:spLocks noGrp="1"/>
          </p:cNvSpPr>
          <p:nvPr>
            <p:ph type="title"/>
          </p:nvPr>
        </p:nvSpPr>
        <p:spPr>
          <a:xfrm>
            <a:off x="1190974" y="1915722"/>
            <a:ext cx="9800531" cy="2674791"/>
          </a:xfrm>
          <a:prstGeom prst="rect">
            <a:avLst/>
          </a:prstGeom>
        </p:spPr>
        <p:txBody>
          <a:bodyPr lIns="76083" tIns="38040" rIns="76083" bIns="38040"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1048628" name="Content Placeholder 2"/>
          <p:cNvSpPr>
            <a:spLocks noGrp="1"/>
          </p:cNvSpPr>
          <p:nvPr>
            <p:ph sz="half" idx="1"/>
          </p:nvPr>
        </p:nvSpPr>
        <p:spPr>
          <a:xfrm>
            <a:off x="1189391" y="4709980"/>
            <a:ext cx="4828899" cy="1022873"/>
          </a:xfrm>
          <a:prstGeom prst="rect">
            <a:avLst/>
          </a:prstGeom>
        </p:spPr>
        <p:txBody>
          <a:bodyPr lIns="76083" tIns="38040" rIns="76083" bIns="38040"/>
          <a:lstStyle>
            <a:lvl1pPr>
              <a:defRPr sz="1800"/>
            </a:lvl1pPr>
            <a:lvl2pPr>
              <a:defRPr sz="1700"/>
            </a:lvl2pPr>
            <a:lvl3pPr>
              <a:defRPr sz="13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1048629" name="Content Placeholder 3"/>
          <p:cNvSpPr>
            <a:spLocks noGrp="1"/>
          </p:cNvSpPr>
          <p:nvPr>
            <p:ph sz="half" idx="2"/>
          </p:nvPr>
        </p:nvSpPr>
        <p:spPr>
          <a:xfrm>
            <a:off x="6161023" y="4709980"/>
            <a:ext cx="4828899" cy="1022873"/>
          </a:xfrm>
          <a:prstGeom prst="rect">
            <a:avLst/>
          </a:prstGeom>
        </p:spPr>
        <p:txBody>
          <a:bodyPr lIns="76083" tIns="38040" rIns="76083" bIns="38040"/>
          <a:lstStyle>
            <a:lvl1pPr>
              <a:defRPr sz="1800"/>
            </a:lvl1pPr>
            <a:lvl2pPr>
              <a:defRPr sz="1700"/>
            </a:lvl2pPr>
            <a:lvl3pPr>
              <a:defRPr sz="13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0" name="Title 1"/>
          <p:cNvSpPr>
            <a:spLocks noGrp="1"/>
          </p:cNvSpPr>
          <p:nvPr>
            <p:ph type="title"/>
          </p:nvPr>
        </p:nvSpPr>
        <p:spPr>
          <a:xfrm>
            <a:off x="609574" y="365738"/>
            <a:ext cx="10960182" cy="1522413"/>
          </a:xfrm>
          <a:prstGeom prst="rect">
            <a:avLst/>
          </a:prstGeom>
        </p:spPr>
        <p:txBody>
          <a:bodyPr lIns="76083" tIns="38040" rIns="76083" bIns="38040"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1048631" name="Text Placeholder 2"/>
          <p:cNvSpPr>
            <a:spLocks noGrp="1"/>
          </p:cNvSpPr>
          <p:nvPr>
            <p:ph type="body" idx="1"/>
          </p:nvPr>
        </p:nvSpPr>
        <p:spPr>
          <a:xfrm>
            <a:off x="609569" y="2044267"/>
            <a:ext cx="5380481" cy="851902"/>
          </a:xfrm>
          <a:prstGeom prst="rect">
            <a:avLst/>
          </a:prstGeom>
        </p:spPr>
        <p:txBody>
          <a:bodyPr lIns="76083" tIns="38040" rIns="76083" bIns="38040" anchor="b"/>
          <a:lstStyle>
            <a:lvl1pPr marL="0" indent="0">
              <a:buNone/>
              <a:defRPr sz="1700" b="1"/>
            </a:lvl1pPr>
            <a:lvl2pPr marL="267196" indent="0">
              <a:buNone/>
              <a:defRPr sz="1300" b="1"/>
            </a:lvl2pPr>
            <a:lvl3pPr marL="534397" indent="0">
              <a:buNone/>
              <a:defRPr sz="1000" b="1"/>
            </a:lvl3pPr>
            <a:lvl4pPr marL="801596" indent="0">
              <a:buNone/>
              <a:defRPr sz="800" b="1"/>
            </a:lvl4pPr>
            <a:lvl5pPr marL="1068791" indent="0">
              <a:buNone/>
              <a:defRPr sz="800" b="1"/>
            </a:lvl5pPr>
            <a:lvl6pPr marL="1335992" indent="0">
              <a:buNone/>
              <a:defRPr sz="800" b="1"/>
            </a:lvl6pPr>
            <a:lvl7pPr marL="1603191" indent="0">
              <a:buNone/>
              <a:defRPr sz="800" b="1"/>
            </a:lvl7pPr>
            <a:lvl8pPr marL="1870390" indent="0">
              <a:buNone/>
              <a:defRPr sz="800" b="1"/>
            </a:lvl8pPr>
            <a:lvl9pPr marL="2137587" indent="0">
              <a:buNone/>
              <a:defRPr sz="800" b="1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1048632" name="Content Placeholder 3"/>
          <p:cNvSpPr>
            <a:spLocks noGrp="1"/>
          </p:cNvSpPr>
          <p:nvPr>
            <p:ph sz="half" idx="2"/>
          </p:nvPr>
        </p:nvSpPr>
        <p:spPr>
          <a:xfrm>
            <a:off x="609569" y="2896149"/>
            <a:ext cx="5380481" cy="5263032"/>
          </a:xfrm>
          <a:prstGeom prst="rect">
            <a:avLst/>
          </a:prstGeom>
        </p:spPr>
        <p:txBody>
          <a:bodyPr lIns="76083" tIns="38040" rIns="76083" bIns="38040"/>
          <a:lstStyle>
            <a:lvl1pPr>
              <a:defRPr sz="1700"/>
            </a:lvl1pPr>
            <a:lvl2pPr>
              <a:defRPr sz="1300"/>
            </a:lvl2pPr>
            <a:lvl3pPr>
              <a:defRPr sz="10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1048633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6301" y="2044267"/>
            <a:ext cx="5383451" cy="851902"/>
          </a:xfrm>
          <a:prstGeom prst="rect">
            <a:avLst/>
          </a:prstGeom>
        </p:spPr>
        <p:txBody>
          <a:bodyPr lIns="76083" tIns="38040" rIns="76083" bIns="38040" anchor="b"/>
          <a:lstStyle>
            <a:lvl1pPr marL="0" indent="0">
              <a:buNone/>
              <a:defRPr sz="1700" b="1"/>
            </a:lvl1pPr>
            <a:lvl2pPr marL="267196" indent="0">
              <a:buNone/>
              <a:defRPr sz="1300" b="1"/>
            </a:lvl2pPr>
            <a:lvl3pPr marL="534397" indent="0">
              <a:buNone/>
              <a:defRPr sz="1000" b="1"/>
            </a:lvl3pPr>
            <a:lvl4pPr marL="801596" indent="0">
              <a:buNone/>
              <a:defRPr sz="800" b="1"/>
            </a:lvl4pPr>
            <a:lvl5pPr marL="1068791" indent="0">
              <a:buNone/>
              <a:defRPr sz="800" b="1"/>
            </a:lvl5pPr>
            <a:lvl6pPr marL="1335992" indent="0">
              <a:buNone/>
              <a:defRPr sz="800" b="1"/>
            </a:lvl6pPr>
            <a:lvl7pPr marL="1603191" indent="0">
              <a:buNone/>
              <a:defRPr sz="800" b="1"/>
            </a:lvl7pPr>
            <a:lvl8pPr marL="1870390" indent="0">
              <a:buNone/>
              <a:defRPr sz="800" b="1"/>
            </a:lvl8pPr>
            <a:lvl9pPr marL="2137587" indent="0">
              <a:buNone/>
              <a:defRPr sz="800" b="1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1048634" name="Content Placeholder 5"/>
          <p:cNvSpPr>
            <a:spLocks noGrp="1"/>
          </p:cNvSpPr>
          <p:nvPr>
            <p:ph sz="quarter" idx="4"/>
          </p:nvPr>
        </p:nvSpPr>
        <p:spPr>
          <a:xfrm>
            <a:off x="6186301" y="2896149"/>
            <a:ext cx="5383451" cy="5263032"/>
          </a:xfrm>
          <a:prstGeom prst="rect">
            <a:avLst/>
          </a:prstGeom>
        </p:spPr>
        <p:txBody>
          <a:bodyPr lIns="76083" tIns="38040" rIns="76083" bIns="38040"/>
          <a:lstStyle>
            <a:lvl1pPr>
              <a:defRPr sz="1700"/>
            </a:lvl1pPr>
            <a:lvl2pPr>
              <a:defRPr sz="1300"/>
            </a:lvl2pPr>
            <a:lvl3pPr>
              <a:defRPr sz="10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5" name="Title 1"/>
          <p:cNvSpPr>
            <a:spLocks noGrp="1"/>
          </p:cNvSpPr>
          <p:nvPr>
            <p:ph type="title"/>
          </p:nvPr>
        </p:nvSpPr>
        <p:spPr>
          <a:xfrm>
            <a:off x="1190974" y="1915722"/>
            <a:ext cx="9800531" cy="2674791"/>
          </a:xfrm>
          <a:prstGeom prst="rect">
            <a:avLst/>
          </a:prstGeom>
        </p:spPr>
        <p:txBody>
          <a:bodyPr lIns="76083" tIns="38040" rIns="76083" bIns="38040"/>
          <a:lstStyle/>
          <a:p>
            <a:r>
              <a:rPr lang="es-ES_tradnl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5" name="Content Placeholder 2"/>
          <p:cNvSpPr>
            <a:spLocks noGrp="1"/>
          </p:cNvSpPr>
          <p:nvPr>
            <p:ph idx="1"/>
          </p:nvPr>
        </p:nvSpPr>
        <p:spPr>
          <a:xfrm>
            <a:off x="4762012" y="364251"/>
            <a:ext cx="6807741" cy="7794932"/>
          </a:xfrm>
          <a:prstGeom prst="rect">
            <a:avLst/>
          </a:prstGeom>
        </p:spPr>
        <p:txBody>
          <a:bodyPr lIns="76083" tIns="38040" rIns="76083" bIns="38040"/>
          <a:lstStyle>
            <a:lvl1pPr>
              <a:defRPr sz="1800"/>
            </a:lvl1pPr>
            <a:lvl2pPr>
              <a:defRPr sz="1800"/>
            </a:lvl2pPr>
            <a:lvl3pPr>
              <a:defRPr sz="17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s-ES_tradnl" dirty="0" err="1"/>
              <a:t>Click</a:t>
            </a:r>
            <a:r>
              <a:rPr lang="es-ES_tradnl" dirty="0"/>
              <a:t> </a:t>
            </a:r>
            <a:r>
              <a:rPr lang="es-ES_tradnl" dirty="0" err="1"/>
              <a:t>to</a:t>
            </a:r>
            <a:r>
              <a:rPr lang="es-ES_tradnl" dirty="0"/>
              <a:t> </a:t>
            </a:r>
            <a:r>
              <a:rPr lang="es-ES_tradnl" dirty="0" err="1"/>
              <a:t>edit</a:t>
            </a:r>
            <a:r>
              <a:rPr lang="es-ES_tradnl" dirty="0"/>
              <a:t> </a:t>
            </a:r>
            <a:r>
              <a:rPr lang="es-ES_tradnl" dirty="0" err="1"/>
              <a:t>Master</a:t>
            </a:r>
            <a:r>
              <a:rPr lang="es-ES_tradnl" dirty="0"/>
              <a:t> </a:t>
            </a:r>
            <a:r>
              <a:rPr lang="es-ES_tradnl" dirty="0" err="1"/>
              <a:t>text</a:t>
            </a:r>
            <a:r>
              <a:rPr lang="es-ES_tradnl" dirty="0"/>
              <a:t> </a:t>
            </a:r>
            <a:r>
              <a:rPr lang="es-ES_tradnl" dirty="0" err="1"/>
              <a:t>styles</a:t>
            </a:r>
            <a:endParaRPr lang="es-ES_tradnl" dirty="0"/>
          </a:p>
          <a:p>
            <a:pPr lvl="1"/>
            <a:r>
              <a:rPr lang="es-ES_tradnl" dirty="0" err="1"/>
              <a:t>Second</a:t>
            </a:r>
            <a:r>
              <a:rPr lang="es-ES_tradnl" dirty="0"/>
              <a:t> </a:t>
            </a:r>
            <a:r>
              <a:rPr lang="es-ES_tradnl" dirty="0" err="1"/>
              <a:t>level</a:t>
            </a:r>
            <a:endParaRPr lang="es-ES_tradnl" dirty="0"/>
          </a:p>
          <a:p>
            <a:pPr lvl="2"/>
            <a:r>
              <a:rPr lang="es-ES_tradnl" dirty="0" err="1"/>
              <a:t>Third</a:t>
            </a:r>
            <a:r>
              <a:rPr lang="es-ES_tradnl" dirty="0"/>
              <a:t> </a:t>
            </a:r>
            <a:r>
              <a:rPr lang="es-ES_tradnl" dirty="0" err="1"/>
              <a:t>level</a:t>
            </a:r>
            <a:endParaRPr lang="es-ES_tradnl" dirty="0"/>
          </a:p>
          <a:p>
            <a:pPr lvl="3"/>
            <a:r>
              <a:rPr lang="es-ES_tradnl" dirty="0" err="1"/>
              <a:t>Fourth</a:t>
            </a:r>
            <a:r>
              <a:rPr lang="es-ES_tradnl" dirty="0"/>
              <a:t> </a:t>
            </a:r>
            <a:r>
              <a:rPr lang="es-ES_tradnl" dirty="0" err="1"/>
              <a:t>level</a:t>
            </a:r>
            <a:endParaRPr lang="es-ES_tradnl" dirty="0"/>
          </a:p>
          <a:p>
            <a:pPr lvl="4"/>
            <a:r>
              <a:rPr lang="es-ES_tradnl" dirty="0" err="1"/>
              <a:t>Fifth</a:t>
            </a:r>
            <a:r>
              <a:rPr lang="es-ES_tradnl" dirty="0"/>
              <a:t> </a:t>
            </a:r>
            <a:r>
              <a:rPr lang="es-ES_tradnl" dirty="0" err="1"/>
              <a:t>level</a:t>
            </a:r>
            <a:endParaRPr lang="en-US" dirty="0"/>
          </a:p>
        </p:txBody>
      </p:sp>
      <p:sp>
        <p:nvSpPr>
          <p:cNvPr id="1048636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70" y="1911935"/>
            <a:ext cx="4006739" cy="6247246"/>
          </a:xfrm>
          <a:prstGeom prst="rect">
            <a:avLst/>
          </a:prstGeom>
        </p:spPr>
        <p:txBody>
          <a:bodyPr lIns="76083" tIns="38040" rIns="76083" bIns="38040"/>
          <a:lstStyle>
            <a:lvl1pPr marL="0" indent="0">
              <a:buNone/>
              <a:defRPr sz="800"/>
            </a:lvl1pPr>
            <a:lvl2pPr marL="267196" indent="0">
              <a:buNone/>
              <a:defRPr sz="800"/>
            </a:lvl2pPr>
            <a:lvl3pPr marL="534397" indent="0">
              <a:buNone/>
              <a:defRPr sz="500"/>
            </a:lvl3pPr>
            <a:lvl4pPr marL="801596" indent="0">
              <a:buNone/>
              <a:defRPr sz="500"/>
            </a:lvl4pPr>
            <a:lvl5pPr marL="1068791" indent="0">
              <a:buNone/>
              <a:defRPr sz="500"/>
            </a:lvl5pPr>
            <a:lvl6pPr marL="1335992" indent="0">
              <a:buNone/>
              <a:defRPr sz="500"/>
            </a:lvl6pPr>
            <a:lvl7pPr marL="1603191" indent="0">
              <a:buNone/>
              <a:defRPr sz="500"/>
            </a:lvl7pPr>
            <a:lvl8pPr marL="1870390" indent="0">
              <a:buNone/>
              <a:defRPr sz="500"/>
            </a:lvl8pPr>
            <a:lvl9pPr marL="2137587" indent="0">
              <a:buNone/>
              <a:defRPr sz="500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1048637" name="4 Título"/>
          <p:cNvSpPr>
            <a:spLocks noGrp="1"/>
          </p:cNvSpPr>
          <p:nvPr>
            <p:ph type="title"/>
          </p:nvPr>
        </p:nvSpPr>
        <p:spPr>
          <a:xfrm>
            <a:off x="609605" y="365131"/>
            <a:ext cx="10960102" cy="1522413"/>
          </a:xfrm>
          <a:prstGeom prst="rect">
            <a:avLst/>
          </a:prstGeom>
        </p:spPr>
        <p:txBody>
          <a:bodyPr lIns="76083" tIns="38040" rIns="76083" bIns="38040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0" name="Title 1"/>
          <p:cNvSpPr>
            <a:spLocks noGrp="1"/>
          </p:cNvSpPr>
          <p:nvPr>
            <p:ph type="title"/>
          </p:nvPr>
        </p:nvSpPr>
        <p:spPr>
          <a:xfrm>
            <a:off x="2387707" y="6394439"/>
            <a:ext cx="7307281" cy="755262"/>
          </a:xfrm>
          <a:prstGeom prst="rect">
            <a:avLst/>
          </a:prstGeom>
        </p:spPr>
        <p:txBody>
          <a:bodyPr lIns="76083" tIns="38040" rIns="76083" bIns="38040"/>
          <a:lstStyle>
            <a:lvl1pPr algn="l">
              <a:defRPr sz="1300" b="1"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1048621" name="Picture Placeholder 2"/>
          <p:cNvSpPr>
            <a:spLocks noGrp="1"/>
          </p:cNvSpPr>
          <p:nvPr>
            <p:ph type="pic" idx="1"/>
          </p:nvPr>
        </p:nvSpPr>
        <p:spPr>
          <a:xfrm>
            <a:off x="2387707" y="816225"/>
            <a:ext cx="7307281" cy="5480096"/>
          </a:xfrm>
          <a:prstGeom prst="rect">
            <a:avLst/>
          </a:prstGeom>
        </p:spPr>
        <p:txBody>
          <a:bodyPr lIns="76083" tIns="38040" rIns="76083" bIns="38040"/>
          <a:lstStyle>
            <a:lvl1pPr marL="0" indent="0">
              <a:buNone/>
              <a:defRPr sz="1800"/>
            </a:lvl1pPr>
            <a:lvl2pPr marL="267196" indent="0">
              <a:buNone/>
              <a:defRPr sz="1800"/>
            </a:lvl2pPr>
            <a:lvl3pPr marL="534397" indent="0">
              <a:buNone/>
              <a:defRPr sz="1700"/>
            </a:lvl3pPr>
            <a:lvl4pPr marL="801596" indent="0">
              <a:buNone/>
              <a:defRPr sz="1300"/>
            </a:lvl4pPr>
            <a:lvl5pPr marL="1068791" indent="0">
              <a:buNone/>
              <a:defRPr sz="1300"/>
            </a:lvl5pPr>
            <a:lvl6pPr marL="1335992" indent="0">
              <a:buNone/>
              <a:defRPr sz="1300"/>
            </a:lvl6pPr>
            <a:lvl7pPr marL="1603191" indent="0">
              <a:buNone/>
              <a:defRPr sz="1300"/>
            </a:lvl7pPr>
            <a:lvl8pPr marL="1870390" indent="0">
              <a:buNone/>
              <a:defRPr sz="1300"/>
            </a:lvl8pPr>
            <a:lvl9pPr marL="2137587" indent="0">
              <a:buNone/>
              <a:defRPr sz="1300"/>
            </a:lvl9pPr>
          </a:lstStyle>
          <a:p>
            <a:pPr lvl="0"/>
            <a:endParaRPr lang="en-US" noProof="0">
              <a:sym typeface="Copperplate" pitchFamily="-108" charset="0"/>
            </a:endParaRPr>
          </a:p>
        </p:txBody>
      </p:sp>
      <p:sp>
        <p:nvSpPr>
          <p:cNvPr id="1048622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7707" y="7149701"/>
            <a:ext cx="7307281" cy="1071932"/>
          </a:xfrm>
          <a:prstGeom prst="rect">
            <a:avLst/>
          </a:prstGeom>
        </p:spPr>
        <p:txBody>
          <a:bodyPr lIns="76083" tIns="38040" rIns="76083" bIns="38040"/>
          <a:lstStyle>
            <a:lvl1pPr marL="0" indent="0">
              <a:buNone/>
              <a:defRPr sz="800"/>
            </a:lvl1pPr>
            <a:lvl2pPr marL="267196" indent="0">
              <a:buNone/>
              <a:defRPr sz="800"/>
            </a:lvl2pPr>
            <a:lvl3pPr marL="534397" indent="0">
              <a:buNone/>
              <a:defRPr sz="500"/>
            </a:lvl3pPr>
            <a:lvl4pPr marL="801596" indent="0">
              <a:buNone/>
              <a:defRPr sz="500"/>
            </a:lvl4pPr>
            <a:lvl5pPr marL="1068791" indent="0">
              <a:buNone/>
              <a:defRPr sz="500"/>
            </a:lvl5pPr>
            <a:lvl6pPr marL="1335992" indent="0">
              <a:buNone/>
              <a:defRPr sz="500"/>
            </a:lvl6pPr>
            <a:lvl7pPr marL="1603191" indent="0">
              <a:buNone/>
              <a:defRPr sz="500"/>
            </a:lvl7pPr>
            <a:lvl8pPr marL="1870390" indent="0">
              <a:buNone/>
              <a:defRPr sz="500"/>
            </a:lvl8pPr>
            <a:lvl9pPr marL="2137587" indent="0">
              <a:buNone/>
              <a:defRPr sz="500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dk2" tx1="lt1" bg2="dk1" tx2="lt2" accent1="accent1" accent2="accent2" accent3="accent3" accent4="accent4" accent5="accent5" accent6="accent6" hlink="hlink" folHlink="folHlink"/>
  <p:sldLayoutIdLst>
    <p:sldLayoutId id="2147483978" r:id="rId1"/>
    <p:sldLayoutId id="2147483979" r:id="rId2"/>
    <p:sldLayoutId id="2147483980" r:id="rId3"/>
    <p:sldLayoutId id="2147483981" r:id="rId4"/>
    <p:sldLayoutId id="2147483982" r:id="rId5"/>
    <p:sldLayoutId id="2147483983" r:id="rId6"/>
    <p:sldLayoutId id="2147483984" r:id="rId7"/>
    <p:sldLayoutId id="2147483985" r:id="rId8"/>
    <p:sldLayoutId id="2147483986" r:id="rId9"/>
    <p:sldLayoutId id="2147483987" r:id="rId10"/>
    <p:sldLayoutId id="214748398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700">
          <a:solidFill>
            <a:srgbClr val="DFDFDF"/>
          </a:solidFill>
          <a:latin typeface="+mj-lt"/>
          <a:ea typeface="+mj-ea"/>
          <a:cs typeface="+mj-cs"/>
          <a:sym typeface="Copperplate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700">
          <a:solidFill>
            <a:srgbClr val="DFDFDF"/>
          </a:solidFill>
          <a:latin typeface="Copperplate" pitchFamily="-108" charset="0"/>
          <a:ea typeface="ヒラギノ明朝 ProN W3" pitchFamily="-108" charset="-128"/>
          <a:cs typeface="ヒラギノ明朝 ProN W3" pitchFamily="-108" charset="-128"/>
          <a:sym typeface="Copperplate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700">
          <a:solidFill>
            <a:srgbClr val="DFDFDF"/>
          </a:solidFill>
          <a:latin typeface="Copperplate" pitchFamily="-108" charset="0"/>
          <a:ea typeface="ヒラギノ明朝 ProN W3" pitchFamily="-108" charset="-128"/>
          <a:cs typeface="ヒラギノ明朝 ProN W3" pitchFamily="-108" charset="-128"/>
          <a:sym typeface="Copperplate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700">
          <a:solidFill>
            <a:srgbClr val="DFDFDF"/>
          </a:solidFill>
          <a:latin typeface="Copperplate" pitchFamily="-108" charset="0"/>
          <a:ea typeface="ヒラギノ明朝 ProN W3" pitchFamily="-108" charset="-128"/>
          <a:cs typeface="ヒラギノ明朝 ProN W3" pitchFamily="-108" charset="-128"/>
          <a:sym typeface="Copperplate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700">
          <a:solidFill>
            <a:srgbClr val="DFDFDF"/>
          </a:solidFill>
          <a:latin typeface="Copperplate" pitchFamily="-108" charset="0"/>
          <a:ea typeface="ヒラギノ明朝 ProN W3" pitchFamily="-108" charset="-128"/>
          <a:cs typeface="ヒラギノ明朝 ProN W3" pitchFamily="-108" charset="-128"/>
          <a:sym typeface="Copperplate"/>
        </a:defRPr>
      </a:lvl5pPr>
      <a:lvl6pPr marL="267196" algn="ctr" rtl="0" fontAlgn="base">
        <a:spcBef>
          <a:spcPct val="0"/>
        </a:spcBef>
        <a:spcAft>
          <a:spcPct val="0"/>
        </a:spcAft>
        <a:defRPr sz="5700">
          <a:solidFill>
            <a:srgbClr val="DFDFDF"/>
          </a:solidFill>
          <a:latin typeface="Copperplate" pitchFamily="-108" charset="0"/>
          <a:ea typeface="ヒラギノ明朝 ProN W3" pitchFamily="-108" charset="-128"/>
          <a:cs typeface="ヒラギノ明朝 ProN W3" pitchFamily="-108" charset="-128"/>
          <a:sym typeface="Copperplate" pitchFamily="-108" charset="0"/>
        </a:defRPr>
      </a:lvl6pPr>
      <a:lvl7pPr marL="534397" algn="ctr" rtl="0" fontAlgn="base">
        <a:spcBef>
          <a:spcPct val="0"/>
        </a:spcBef>
        <a:spcAft>
          <a:spcPct val="0"/>
        </a:spcAft>
        <a:defRPr sz="5700">
          <a:solidFill>
            <a:srgbClr val="DFDFDF"/>
          </a:solidFill>
          <a:latin typeface="Copperplate" pitchFamily="-108" charset="0"/>
          <a:ea typeface="ヒラギノ明朝 ProN W3" pitchFamily="-108" charset="-128"/>
          <a:cs typeface="ヒラギノ明朝 ProN W3" pitchFamily="-108" charset="-128"/>
          <a:sym typeface="Copperplate" pitchFamily="-108" charset="0"/>
        </a:defRPr>
      </a:lvl7pPr>
      <a:lvl8pPr marL="801596" algn="ctr" rtl="0" fontAlgn="base">
        <a:spcBef>
          <a:spcPct val="0"/>
        </a:spcBef>
        <a:spcAft>
          <a:spcPct val="0"/>
        </a:spcAft>
        <a:defRPr sz="5700">
          <a:solidFill>
            <a:srgbClr val="DFDFDF"/>
          </a:solidFill>
          <a:latin typeface="Copperplate" pitchFamily="-108" charset="0"/>
          <a:ea typeface="ヒラギノ明朝 ProN W3" pitchFamily="-108" charset="-128"/>
          <a:cs typeface="ヒラギノ明朝 ProN W3" pitchFamily="-108" charset="-128"/>
          <a:sym typeface="Copperplate" pitchFamily="-108" charset="0"/>
        </a:defRPr>
      </a:lvl8pPr>
      <a:lvl9pPr marL="1068791" algn="ctr" rtl="0" fontAlgn="base">
        <a:spcBef>
          <a:spcPct val="0"/>
        </a:spcBef>
        <a:spcAft>
          <a:spcPct val="0"/>
        </a:spcAft>
        <a:defRPr sz="5700">
          <a:solidFill>
            <a:srgbClr val="DFDFDF"/>
          </a:solidFill>
          <a:latin typeface="Copperplate" pitchFamily="-108" charset="0"/>
          <a:ea typeface="ヒラギノ明朝 ProN W3" pitchFamily="-108" charset="-128"/>
          <a:cs typeface="ヒラギノ明朝 ProN W3" pitchFamily="-108" charset="-128"/>
          <a:sym typeface="Copperplate" pitchFamily="-108" charset="0"/>
        </a:defRPr>
      </a:lvl9pPr>
    </p:titleStyle>
    <p:bodyStyle>
      <a:lvl1pPr marL="190500" indent="-190500" algn="ctr" rtl="0" eaLnBrk="0" fontAlgn="base" hangingPunct="0">
        <a:spcBef>
          <a:spcPct val="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  <a:sym typeface="Copperplate"/>
        </a:defRPr>
      </a:lvl1pPr>
      <a:lvl2pPr marL="425450" indent="-153988" algn="ctr" rtl="0" eaLnBrk="0" fontAlgn="base" hangingPunct="0">
        <a:spcBef>
          <a:spcPct val="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  <a:cs typeface="+mn-cs"/>
          <a:sym typeface="Copperplate"/>
        </a:defRPr>
      </a:lvl2pPr>
      <a:lvl3pPr marL="660400" indent="-122238" algn="ctr" rtl="0" eaLnBrk="0" fontAlgn="base" hangingPunct="0">
        <a:spcBef>
          <a:spcPct val="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  <a:sym typeface="Copperplate"/>
        </a:defRPr>
      </a:lvl3pPr>
      <a:lvl4pPr marL="923925" indent="-122238" algn="ctr" rtl="0" eaLnBrk="0" fontAlgn="base" hangingPunct="0">
        <a:spcBef>
          <a:spcPct val="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  <a:cs typeface="+mn-cs"/>
          <a:sym typeface="Copperplate"/>
        </a:defRPr>
      </a:lvl4pPr>
      <a:lvl5pPr marL="1195388" indent="-122238" algn="ctr" rtl="0" eaLnBrk="0" fontAlgn="base" hangingPunct="0">
        <a:spcBef>
          <a:spcPct val="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  <a:cs typeface="+mn-cs"/>
          <a:sym typeface="Copperplate"/>
        </a:defRPr>
      </a:lvl5pPr>
      <a:lvl6pPr marL="267196" algn="ctr" rtl="0" fontAlgn="base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+mn-lt"/>
          <a:ea typeface="+mn-ea"/>
          <a:cs typeface="+mn-cs"/>
          <a:sym typeface="Copperplate" pitchFamily="-108" charset="0"/>
        </a:defRPr>
      </a:lvl6pPr>
      <a:lvl7pPr marL="534397" algn="ctr" rtl="0" fontAlgn="base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+mn-lt"/>
          <a:ea typeface="+mn-ea"/>
          <a:cs typeface="+mn-cs"/>
          <a:sym typeface="Copperplate" pitchFamily="-108" charset="0"/>
        </a:defRPr>
      </a:lvl7pPr>
      <a:lvl8pPr marL="801596" algn="ctr" rtl="0" fontAlgn="base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+mn-lt"/>
          <a:ea typeface="+mn-ea"/>
          <a:cs typeface="+mn-cs"/>
          <a:sym typeface="Copperplate" pitchFamily="-108" charset="0"/>
        </a:defRPr>
      </a:lvl8pPr>
      <a:lvl9pPr marL="1068791" algn="ctr" rtl="0" fontAlgn="base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+mn-lt"/>
          <a:ea typeface="+mn-ea"/>
          <a:cs typeface="+mn-cs"/>
          <a:sym typeface="Copperplate" pitchFamily="-108" charset="0"/>
        </a:defRPr>
      </a:lvl9pPr>
    </p:bodyStyle>
    <p:otherStyle>
      <a:defPPr>
        <a:defRPr lang="en-US"/>
      </a:defPPr>
      <a:lvl1pPr marL="0" algn="l" defTabSz="267196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1pPr>
      <a:lvl2pPr marL="267196" algn="l" defTabSz="267196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534397" algn="l" defTabSz="267196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801596" algn="l" defTabSz="267196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068791" algn="l" defTabSz="267196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335992" algn="l" defTabSz="267196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603191" algn="l" defTabSz="267196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870390" algn="l" defTabSz="267196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7587" algn="l" defTabSz="267196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image" Target="../media/image5.jpeg"/><Relationship Id="rId18" Type="http://schemas.openxmlformats.org/officeDocument/2006/relationships/image" Target="../media/image10.jpeg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image" Target="../media/image4.jpeg"/><Relationship Id="rId17" Type="http://schemas.openxmlformats.org/officeDocument/2006/relationships/image" Target="../media/image9.jpeg"/><Relationship Id="rId2" Type="http://schemas.openxmlformats.org/officeDocument/2006/relationships/tags" Target="../tags/tag2.xml"/><Relationship Id="rId16" Type="http://schemas.openxmlformats.org/officeDocument/2006/relationships/image" Target="../media/image8.jpe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image" Target="../media/image3.png"/><Relationship Id="rId5" Type="http://schemas.openxmlformats.org/officeDocument/2006/relationships/tags" Target="../tags/tag5.xml"/><Relationship Id="rId15" Type="http://schemas.openxmlformats.org/officeDocument/2006/relationships/image" Target="../media/image7.png"/><Relationship Id="rId10" Type="http://schemas.openxmlformats.org/officeDocument/2006/relationships/image" Target="../media/image2.jpeg"/><Relationship Id="rId4" Type="http://schemas.openxmlformats.org/officeDocument/2006/relationships/tags" Target="../tags/tag4.xml"/><Relationship Id="rId9" Type="http://schemas.openxmlformats.org/officeDocument/2006/relationships/slideLayout" Target="../slideLayouts/slideLayout7.xml"/><Relationship Id="rId1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69 Rectángulo">
            <a:extLst>
              <a:ext uri="{FF2B5EF4-FFF2-40B4-BE49-F238E27FC236}">
                <a16:creationId xmlns:a16="http://schemas.microsoft.com/office/drawing/2014/main" id="{0E3A405A-0F21-173F-BB83-4F74B544299F}"/>
              </a:ext>
            </a:extLst>
          </p:cNvPr>
          <p:cNvSpPr/>
          <p:nvPr/>
        </p:nvSpPr>
        <p:spPr bwMode="auto">
          <a:xfrm>
            <a:off x="0" y="0"/>
            <a:ext cx="12179300" cy="9134475"/>
          </a:xfrm>
          <a:prstGeom prst="rect">
            <a:avLst/>
          </a:prstGeom>
          <a:solidFill>
            <a:schemeClr val="bg1"/>
          </a:solidFill>
          <a:ln w="762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4000" b="0" i="0" u="none" strike="noStrike" cap="none" normalizeH="0" baseline="0">
              <a:ln>
                <a:noFill/>
              </a:ln>
              <a:solidFill>
                <a:srgbClr val="3F3F3F"/>
              </a:solidFill>
              <a:effectLst/>
              <a:latin typeface="Palatino" pitchFamily="-108" charset="0"/>
              <a:ea typeface="ヒラギノ明朝 ProN W3" pitchFamily="-108" charset="-128"/>
              <a:cs typeface="ヒラギノ明朝 ProN W3" pitchFamily="-108" charset="-128"/>
              <a:sym typeface="Palatino" pitchFamily="-108" charset="0"/>
            </a:endParaRPr>
          </a:p>
        </p:txBody>
      </p:sp>
      <p:cxnSp>
        <p:nvCxnSpPr>
          <p:cNvPr id="3145728" name="直接连接符 3"/>
          <p:cNvCxnSpPr>
            <a:cxnSpLocks/>
          </p:cNvCxnSpPr>
          <p:nvPr/>
        </p:nvCxnSpPr>
        <p:spPr bwMode="auto">
          <a:xfrm flipV="1">
            <a:off x="3448050" y="723900"/>
            <a:ext cx="4552950" cy="3938"/>
          </a:xfrm>
          <a:prstGeom prst="line">
            <a:avLst/>
          </a:prstGeom>
          <a:noFill/>
          <a:ln w="76200" algn="ctr">
            <a:solidFill>
              <a:srgbClr val="003399"/>
            </a:solidFill>
            <a:miter lim="800000"/>
            <a:headEnd/>
            <a:tailEnd/>
          </a:ln>
        </p:spPr>
      </p:cxnSp>
      <p:sp>
        <p:nvSpPr>
          <p:cNvPr id="1048577" name="文本框 1"/>
          <p:cNvSpPr txBox="1"/>
          <p:nvPr>
            <p:custDataLst>
              <p:tags r:id="rId1"/>
            </p:custDataLst>
          </p:nvPr>
        </p:nvSpPr>
        <p:spPr>
          <a:xfrm>
            <a:off x="1958975" y="-171450"/>
            <a:ext cx="7385050" cy="801688"/>
          </a:xfrm>
          <a:prstGeom prst="rect">
            <a:avLst/>
          </a:prstGeom>
          <a:noFill/>
          <a:ln>
            <a:noFill/>
          </a:ln>
        </p:spPr>
        <p:txBody>
          <a:bodyPr lIns="91437" tIns="45718" rIns="91437" bIns="45718" anchor="b">
            <a:normAutofit/>
          </a:bodyPr>
          <a:lstStyle>
            <a:lvl1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9pPr>
          </a:lstStyle>
          <a:p>
            <a:pPr eaLnBrk="1" hangingPunct="1"/>
            <a:r>
              <a:rPr lang="es-MX" sz="3200" b="1" kern="0" dirty="0">
                <a:solidFill>
                  <a:schemeClr val="tx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P R E S E N T E :</a:t>
            </a:r>
            <a:endParaRPr lang="en-US" altLang="zh-CN" sz="3200" b="1" kern="0" dirty="0">
              <a:solidFill>
                <a:schemeClr val="tx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sym typeface="+mn-lt"/>
            </a:endParaRPr>
          </a:p>
        </p:txBody>
      </p:sp>
      <p:sp>
        <p:nvSpPr>
          <p:cNvPr id="1048578" name="29 Rectángulo"/>
          <p:cNvSpPr>
            <a:spLocks noChangeArrowheads="1"/>
          </p:cNvSpPr>
          <p:nvPr/>
        </p:nvSpPr>
        <p:spPr bwMode="auto">
          <a:xfrm>
            <a:off x="685800" y="0"/>
            <a:ext cx="1733550" cy="9134475"/>
          </a:xfrm>
          <a:prstGeom prst="rect">
            <a:avLst/>
          </a:prstGeom>
          <a:noFill/>
          <a:ln w="5715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ctr" eaLnBrk="1" hangingPunct="1"/>
            <a:endParaRPr lang="es-MX" sz="4000">
              <a:solidFill>
                <a:srgbClr val="3F3F3F"/>
              </a:solidFill>
              <a:latin typeface="Palatino"/>
              <a:sym typeface="Palatino"/>
            </a:endParaRPr>
          </a:p>
        </p:txBody>
      </p:sp>
      <p:pic>
        <p:nvPicPr>
          <p:cNvPr id="2097158" name="Picture 7"/>
          <p:cNvPicPr>
            <a:picLocks noChangeAspect="1"/>
          </p:cNvPicPr>
          <p:nvPr/>
        </p:nvPicPr>
        <p:blipFill>
          <a:blip r:embed="rId10" cstate="print"/>
          <a:srcRect r="7143" b="25000"/>
          <a:stretch>
            <a:fillRect/>
          </a:stretch>
        </p:blipFill>
        <p:spPr bwMode="auto">
          <a:xfrm>
            <a:off x="24063" y="5013"/>
            <a:ext cx="625642" cy="911041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97159" name="Picture 10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8695299" y="173167"/>
            <a:ext cx="3393212" cy="36023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048585" name="文本框 1"/>
          <p:cNvSpPr txBox="1"/>
          <p:nvPr>
            <p:custDataLst>
              <p:tags r:id="rId2"/>
            </p:custDataLst>
          </p:nvPr>
        </p:nvSpPr>
        <p:spPr>
          <a:xfrm>
            <a:off x="2295525" y="742950"/>
            <a:ext cx="7385050" cy="514350"/>
          </a:xfrm>
          <a:prstGeom prst="rect">
            <a:avLst/>
          </a:prstGeom>
          <a:noFill/>
          <a:ln>
            <a:noFill/>
          </a:ln>
        </p:spPr>
        <p:txBody>
          <a:bodyPr lIns="91437" tIns="45718" rIns="91437" bIns="45718" anchor="b">
            <a:normAutofit fontScale="93214"/>
          </a:bodyPr>
          <a:lstStyle>
            <a:lvl1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9pPr>
          </a:lstStyle>
          <a:p>
            <a:pPr eaLnBrk="1" hangingPunct="1"/>
            <a:r>
              <a:rPr lang="pt-BR" altLang="zh-CN" b="1" u="sng" kern="0" dirty="0">
                <a:solidFill>
                  <a:schemeClr val="tx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“F O R M A T O DE R E G I S T R O.”</a:t>
            </a:r>
          </a:p>
        </p:txBody>
      </p:sp>
      <p:sp>
        <p:nvSpPr>
          <p:cNvPr id="1048586" name="文本框 1"/>
          <p:cNvSpPr txBox="1"/>
          <p:nvPr>
            <p:custDataLst>
              <p:tags r:id="rId3"/>
            </p:custDataLst>
          </p:nvPr>
        </p:nvSpPr>
        <p:spPr>
          <a:xfrm>
            <a:off x="2095500" y="1333500"/>
            <a:ext cx="8763000" cy="325438"/>
          </a:xfrm>
          <a:prstGeom prst="rect">
            <a:avLst/>
          </a:prstGeom>
          <a:noFill/>
          <a:ln>
            <a:noFill/>
          </a:ln>
        </p:spPr>
        <p:txBody>
          <a:bodyPr lIns="91437" tIns="45718" rIns="91437" bIns="45718" anchor="b">
            <a:normAutofit/>
          </a:bodyPr>
          <a:lstStyle>
            <a:lvl1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9pPr>
          </a:lstStyle>
          <a:p>
            <a:pPr eaLnBrk="1" hangingPunct="1"/>
            <a:r>
              <a:rPr lang="es-MX" altLang="zh-CN" sz="1700" b="1" kern="0" dirty="0">
                <a:solidFill>
                  <a:schemeClr val="tx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CLUB INTERNACIONAL VINCULACIONES ESPECIALES.</a:t>
            </a:r>
            <a:endParaRPr lang="en-US" altLang="zh-CN" sz="1700" b="1" kern="0" dirty="0">
              <a:solidFill>
                <a:schemeClr val="tx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sym typeface="+mn-lt"/>
            </a:endParaRPr>
          </a:p>
        </p:txBody>
      </p:sp>
      <p:sp>
        <p:nvSpPr>
          <p:cNvPr id="1048587" name="文本框 1"/>
          <p:cNvSpPr txBox="1"/>
          <p:nvPr>
            <p:custDataLst>
              <p:tags r:id="rId4"/>
            </p:custDataLst>
          </p:nvPr>
        </p:nvSpPr>
        <p:spPr>
          <a:xfrm>
            <a:off x="2438400" y="1581150"/>
            <a:ext cx="9779000" cy="476250"/>
          </a:xfrm>
          <a:prstGeom prst="rect">
            <a:avLst/>
          </a:prstGeom>
          <a:noFill/>
          <a:ln>
            <a:noFill/>
          </a:ln>
        </p:spPr>
        <p:txBody>
          <a:bodyPr lIns="91437" tIns="45718" rIns="91437" bIns="45718" anchor="b">
            <a:normAutofit/>
          </a:bodyPr>
          <a:lstStyle>
            <a:lvl1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9pPr>
          </a:lstStyle>
          <a:p>
            <a:pPr algn="l" eaLnBrk="1" hangingPunct="1"/>
            <a:r>
              <a:rPr lang="es-MX" altLang="zh-CN" sz="1600" b="1" kern="0" dirty="0">
                <a:solidFill>
                  <a:schemeClr val="tx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ATENCIÓN ESPECIAL</a:t>
            </a:r>
            <a:r>
              <a:rPr lang="es-MX" altLang="zh-CN" sz="1700" b="1" kern="0" dirty="0">
                <a:solidFill>
                  <a:schemeClr val="tx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:</a:t>
            </a:r>
          </a:p>
        </p:txBody>
      </p:sp>
      <p:sp>
        <p:nvSpPr>
          <p:cNvPr id="1048588" name="文本框 1"/>
          <p:cNvSpPr txBox="1"/>
          <p:nvPr>
            <p:custDataLst>
              <p:tags r:id="rId5"/>
            </p:custDataLst>
          </p:nvPr>
        </p:nvSpPr>
        <p:spPr>
          <a:xfrm>
            <a:off x="9658350" y="647700"/>
            <a:ext cx="1885950" cy="476250"/>
          </a:xfrm>
          <a:prstGeom prst="rect">
            <a:avLst/>
          </a:prstGeom>
          <a:noFill/>
          <a:ln>
            <a:noFill/>
          </a:ln>
        </p:spPr>
        <p:txBody>
          <a:bodyPr lIns="91437" tIns="45718" rIns="91437" bIns="45718" anchor="b">
            <a:normAutofit/>
          </a:bodyPr>
          <a:lstStyle>
            <a:lvl1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9pPr>
          </a:lstStyle>
          <a:p>
            <a:pPr algn="r" eaLnBrk="1" hangingPunct="1"/>
            <a:r>
              <a:rPr lang="es-MX" altLang="zh-CN" sz="1700" b="1" kern="0" dirty="0">
                <a:solidFill>
                  <a:schemeClr val="tx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- MÉXICO 2024 -</a:t>
            </a:r>
          </a:p>
        </p:txBody>
      </p:sp>
      <p:sp>
        <p:nvSpPr>
          <p:cNvPr id="1048589" name="文本框 1"/>
          <p:cNvSpPr txBox="1"/>
          <p:nvPr>
            <p:custDataLst>
              <p:tags r:id="rId6"/>
            </p:custDataLst>
          </p:nvPr>
        </p:nvSpPr>
        <p:spPr>
          <a:xfrm>
            <a:off x="2419350" y="1981200"/>
            <a:ext cx="9779000" cy="476250"/>
          </a:xfrm>
          <a:prstGeom prst="rect">
            <a:avLst/>
          </a:prstGeom>
          <a:noFill/>
          <a:ln>
            <a:noFill/>
          </a:ln>
        </p:spPr>
        <p:txBody>
          <a:bodyPr lIns="91437" tIns="45718" rIns="91437" bIns="45718" anchor="b">
            <a:normAutofit/>
          </a:bodyPr>
          <a:lstStyle>
            <a:lvl1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9pPr>
          </a:lstStyle>
          <a:p>
            <a:pPr algn="l" eaLnBrk="1" hangingPunct="1"/>
            <a:r>
              <a:rPr lang="es-MX" altLang="zh-CN" sz="1600" b="1" kern="0" dirty="0">
                <a:solidFill>
                  <a:schemeClr val="tx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INVITADO(A) DE HONOR.</a:t>
            </a:r>
          </a:p>
        </p:txBody>
      </p:sp>
      <p:sp>
        <p:nvSpPr>
          <p:cNvPr id="1048590" name="文本框 1"/>
          <p:cNvSpPr txBox="1"/>
          <p:nvPr>
            <p:custDataLst>
              <p:tags r:id="rId7"/>
            </p:custDataLst>
          </p:nvPr>
        </p:nvSpPr>
        <p:spPr>
          <a:xfrm>
            <a:off x="2419350" y="2362200"/>
            <a:ext cx="9779000" cy="476250"/>
          </a:xfrm>
          <a:prstGeom prst="rect">
            <a:avLst/>
          </a:prstGeom>
          <a:noFill/>
          <a:ln>
            <a:noFill/>
          </a:ln>
        </p:spPr>
        <p:txBody>
          <a:bodyPr lIns="91437" tIns="45718" rIns="91437" bIns="45718" anchor="b">
            <a:normAutofit/>
          </a:bodyPr>
          <a:lstStyle>
            <a:lvl1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9pPr>
          </a:lstStyle>
          <a:p>
            <a:pPr algn="l" eaLnBrk="1" hangingPunct="1"/>
            <a:r>
              <a:rPr lang="es-MX" altLang="zh-CN" sz="1600" b="1" kern="0" dirty="0">
                <a:solidFill>
                  <a:schemeClr val="tx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Reciba un cordial saludo, esperando se encuentre muy bien.</a:t>
            </a:r>
          </a:p>
        </p:txBody>
      </p:sp>
      <p:sp>
        <p:nvSpPr>
          <p:cNvPr id="1048591" name="文本框 1"/>
          <p:cNvSpPr txBox="1"/>
          <p:nvPr>
            <p:custDataLst>
              <p:tags r:id="rId8"/>
            </p:custDataLst>
          </p:nvPr>
        </p:nvSpPr>
        <p:spPr>
          <a:xfrm>
            <a:off x="2400300" y="2609850"/>
            <a:ext cx="9779000" cy="1238250"/>
          </a:xfrm>
          <a:prstGeom prst="rect">
            <a:avLst/>
          </a:prstGeom>
          <a:noFill/>
          <a:ln>
            <a:noFill/>
          </a:ln>
        </p:spPr>
        <p:txBody>
          <a:bodyPr lIns="91437" tIns="45718" rIns="91437" bIns="45718" anchor="b">
            <a:normAutofit/>
          </a:bodyPr>
          <a:lstStyle>
            <a:lvl1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9pPr>
          </a:lstStyle>
          <a:p>
            <a:pPr algn="l" eaLnBrk="1" hangingPunct="1"/>
            <a:r>
              <a:rPr lang="es-MX" altLang="zh-CN" sz="1600" b="1" kern="0" dirty="0">
                <a:solidFill>
                  <a:schemeClr val="tx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Por este conducto le solicitamos de la manera más atenta llenar este formato de Registro.</a:t>
            </a:r>
          </a:p>
          <a:p>
            <a:pPr algn="l" eaLnBrk="1" hangingPunct="1"/>
            <a:endParaRPr lang="es-MX" altLang="zh-CN" sz="1600" b="1" kern="0" dirty="0">
              <a:solidFill>
                <a:schemeClr val="tx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sym typeface="+mn-lt"/>
            </a:endParaRPr>
          </a:p>
          <a:p>
            <a:pPr eaLnBrk="1" hangingPunct="1"/>
            <a:r>
              <a:rPr lang="pt-BR" altLang="zh-CN" sz="1600" b="1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+mn-lt"/>
              </a:rPr>
              <a:t>I  N D I C A C I O N E S :</a:t>
            </a:r>
          </a:p>
          <a:p>
            <a:pPr algn="l" eaLnBrk="1" hangingPunct="1"/>
            <a:endParaRPr lang="es-MX" altLang="zh-CN" sz="1600" b="1" kern="0" dirty="0">
              <a:solidFill>
                <a:schemeClr val="tx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sym typeface="+mn-lt"/>
            </a:endParaRPr>
          </a:p>
        </p:txBody>
      </p:sp>
      <p:sp>
        <p:nvSpPr>
          <p:cNvPr id="1048592" name="35 Rectángulo"/>
          <p:cNvSpPr/>
          <p:nvPr/>
        </p:nvSpPr>
        <p:spPr>
          <a:xfrm>
            <a:off x="2343151" y="3736926"/>
            <a:ext cx="9836149" cy="48167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1" hangingPunct="1">
              <a:buFontTx/>
              <a:buChar char="-"/>
            </a:pPr>
            <a:endParaRPr lang="es-MX" altLang="zh-CN" sz="1700" b="1" kern="0" dirty="0">
              <a:solidFill>
                <a:srgbClr val="BFBFBF">
                  <a:lumMod val="20000"/>
                  <a:lumOff val="8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sym typeface="+mn-lt"/>
            </a:endParaRPr>
          </a:p>
          <a:p>
            <a:pPr lvl="0" eaLnBrk="1" hangingPunct="1">
              <a:buFontTx/>
              <a:buChar char="-"/>
            </a:pPr>
            <a:r>
              <a:rPr lang="es-MX" altLang="zh-CN" sz="1700" b="1" kern="0" dirty="0">
                <a:solidFill>
                  <a:srgbClr val="BFBFBF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Enviar su fotografía y Logotipo de su Empresa en Alta Calidad de Impresión que desea que incluyamos en su credencial Personalizada, Plataforma, Sección Especial y Directorio Web.</a:t>
            </a:r>
          </a:p>
          <a:p>
            <a:pPr algn="ctr" eaLnBrk="1" hangingPunct="1"/>
            <a:endParaRPr lang="es-MX" sz="1600" b="1" dirty="0"/>
          </a:p>
          <a:p>
            <a:pPr algn="ctr" eaLnBrk="1" hangingPunct="1"/>
            <a:endParaRPr lang="es-MX" sz="1600" b="1" dirty="0"/>
          </a:p>
          <a:p>
            <a:pPr algn="ctr"/>
            <a:r>
              <a:rPr lang="es-MX" sz="1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LLENAR LA SIGUIENTE INFORMACIÓN:</a:t>
            </a:r>
          </a:p>
          <a:p>
            <a:pPr algn="ctr"/>
            <a:endParaRPr lang="es-MX" sz="1600" b="1" i="1" u="sng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MX" sz="1600" b="1" dirty="0">
              <a:solidFill>
                <a:srgbClr val="FFFFFF"/>
              </a:solidFill>
            </a:endParaRPr>
          </a:p>
          <a:p>
            <a:r>
              <a:rPr lang="es-MX" sz="1600" b="1" dirty="0">
                <a:solidFill>
                  <a:srgbClr val="FFFFFF"/>
                </a:solidFill>
              </a:rPr>
              <a:t>Nombre Completo:______________________________________________________________________________</a:t>
            </a:r>
            <a:endParaRPr lang="es-MX" sz="1600" dirty="0">
              <a:solidFill>
                <a:srgbClr val="FFFFFF"/>
              </a:solidFill>
            </a:endParaRPr>
          </a:p>
          <a:p>
            <a:r>
              <a:rPr lang="es-MX" sz="1600" b="1" dirty="0">
                <a:solidFill>
                  <a:srgbClr val="FFFFFF"/>
                </a:solidFill>
              </a:rPr>
              <a:t>Cargo:_________________________________________________________________________________________</a:t>
            </a:r>
            <a:endParaRPr lang="es-MX" sz="1600" dirty="0">
              <a:solidFill>
                <a:srgbClr val="FFFFFF"/>
              </a:solidFill>
            </a:endParaRPr>
          </a:p>
          <a:p>
            <a:r>
              <a:rPr lang="es-MX" sz="1600" b="1" dirty="0">
                <a:solidFill>
                  <a:srgbClr val="FFFFFF"/>
                </a:solidFill>
              </a:rPr>
              <a:t>Nombre de la Empresa:___________________________________________________________________________</a:t>
            </a:r>
            <a:endParaRPr lang="es-MX" sz="1600" dirty="0">
              <a:solidFill>
                <a:srgbClr val="FFFFFF"/>
              </a:solidFill>
            </a:endParaRPr>
          </a:p>
          <a:p>
            <a:r>
              <a:rPr lang="es-MX" sz="1600" b="1" dirty="0">
                <a:solidFill>
                  <a:srgbClr val="FFFFFF"/>
                </a:solidFill>
              </a:rPr>
              <a:t>RFC:___________________________________________________________________________________________</a:t>
            </a:r>
            <a:endParaRPr lang="es-MX" sz="1600" dirty="0">
              <a:solidFill>
                <a:srgbClr val="FFFFFF"/>
              </a:solidFill>
            </a:endParaRPr>
          </a:p>
          <a:p>
            <a:r>
              <a:rPr lang="es-MX" sz="1600" b="1" dirty="0">
                <a:solidFill>
                  <a:srgbClr val="FFFFFF"/>
                </a:solidFill>
              </a:rPr>
              <a:t>Giro Comercial:__________________________________________________________________________________</a:t>
            </a:r>
            <a:endParaRPr lang="es-MX" sz="1600" dirty="0">
              <a:solidFill>
                <a:srgbClr val="FFFFFF"/>
              </a:solidFill>
            </a:endParaRPr>
          </a:p>
          <a:p>
            <a:r>
              <a:rPr lang="es-MX" sz="1600" b="1" dirty="0">
                <a:solidFill>
                  <a:srgbClr val="FFFFFF"/>
                </a:solidFill>
              </a:rPr>
              <a:t>Teléfono:_______________________________________________________________________________________</a:t>
            </a:r>
            <a:endParaRPr lang="es-MX" sz="1600" dirty="0">
              <a:solidFill>
                <a:srgbClr val="FFFFFF"/>
              </a:solidFill>
            </a:endParaRPr>
          </a:p>
          <a:p>
            <a:r>
              <a:rPr lang="es-MX" sz="1600" b="1" dirty="0">
                <a:solidFill>
                  <a:srgbClr val="FFFFFF"/>
                </a:solidFill>
              </a:rPr>
              <a:t>Cel y WhatsApp:_________________________________________________________________________________</a:t>
            </a:r>
            <a:endParaRPr lang="es-MX" sz="1600" dirty="0">
              <a:solidFill>
                <a:srgbClr val="FFFFFF"/>
              </a:solidFill>
            </a:endParaRPr>
          </a:p>
          <a:p>
            <a:r>
              <a:rPr lang="es-MX" sz="1600" b="1" dirty="0">
                <a:solidFill>
                  <a:srgbClr val="FFFFFF"/>
                </a:solidFill>
              </a:rPr>
              <a:t>Telefono:_______________________________________________________________________________________</a:t>
            </a:r>
          </a:p>
          <a:p>
            <a:r>
              <a:rPr lang="es-MX" sz="1600" b="1" dirty="0">
                <a:solidFill>
                  <a:srgbClr val="FFFFFF"/>
                </a:solidFill>
              </a:rPr>
              <a:t>Mail:__________________________________________________________________________________________</a:t>
            </a:r>
            <a:endParaRPr lang="es-MX" sz="1600" dirty="0">
              <a:solidFill>
                <a:srgbClr val="FFFFFF"/>
              </a:solidFill>
            </a:endParaRPr>
          </a:p>
          <a:p>
            <a:r>
              <a:rPr lang="es-MX" sz="1600" b="1" dirty="0">
                <a:solidFill>
                  <a:srgbClr val="FFFFFF"/>
                </a:solidFill>
              </a:rPr>
              <a:t>Sitio Web:______________________________________________________________________________________</a:t>
            </a:r>
          </a:p>
          <a:p>
            <a:r>
              <a:rPr lang="es-MX" sz="1600" b="1" dirty="0">
                <a:solidFill>
                  <a:srgbClr val="FFFFFF"/>
                </a:solidFill>
              </a:rPr>
              <a:t>Redes Sociales:__________________________________________________________________________________</a:t>
            </a:r>
            <a:endParaRPr lang="es-MX" sz="1600" dirty="0">
              <a:solidFill>
                <a:srgbClr val="FFFFFF"/>
              </a:solidFill>
            </a:endParaRPr>
          </a:p>
        </p:txBody>
      </p:sp>
      <p:pic>
        <p:nvPicPr>
          <p:cNvPr id="3" name="34 Imagen" descr="WhatsApp Image 2021-08-19 at 1.01.02 AM (4).jpeg">
            <a:extLst>
              <a:ext uri="{FF2B5EF4-FFF2-40B4-BE49-F238E27FC236}">
                <a16:creationId xmlns:a16="http://schemas.microsoft.com/office/drawing/2014/main" id="{E6BE3FE4-FBF9-CAF7-CCA5-79B069765DD0}"/>
              </a:ext>
            </a:extLst>
          </p:cNvPr>
          <p:cNvPicPr>
            <a:picLocks noChangeAspect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31620" y="5151613"/>
            <a:ext cx="158591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39 Imagen" descr="WhatsApp Image 2021-08-19 at 1.01.02 AM.jpeg">
            <a:extLst>
              <a:ext uri="{FF2B5EF4-FFF2-40B4-BE49-F238E27FC236}">
                <a16:creationId xmlns:a16="http://schemas.microsoft.com/office/drawing/2014/main" id="{D5F1452B-FF5E-EEEF-BBD7-E4DED7FC2EBF}"/>
              </a:ext>
            </a:extLst>
          </p:cNvPr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42732" y="5905377"/>
            <a:ext cx="1555750" cy="53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C:\Users\precargado\Downloads\WhatsApp Image 2021-08-19 at 1.01.02 AM (3).jpeg">
            <a:extLst>
              <a:ext uri="{FF2B5EF4-FFF2-40B4-BE49-F238E27FC236}">
                <a16:creationId xmlns:a16="http://schemas.microsoft.com/office/drawing/2014/main" id="{F5996031-69D5-59A9-D2CA-3A3FDD38DE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44538" y="57150"/>
            <a:ext cx="1509712" cy="150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6">
            <a:extLst>
              <a:ext uri="{FF2B5EF4-FFF2-40B4-BE49-F238E27FC236}">
                <a16:creationId xmlns:a16="http://schemas.microsoft.com/office/drawing/2014/main" id="{9DCFB98E-7635-44D4-BDCC-21F5308E0A01}"/>
              </a:ext>
            </a:extLst>
          </p:cNvPr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661026" y="3254731"/>
            <a:ext cx="1758324" cy="176299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32 Imagen" descr="WhatsApp Image 2021-08-19 at 1.01.02 AM (1).jpeg">
            <a:extLst>
              <a:ext uri="{FF2B5EF4-FFF2-40B4-BE49-F238E27FC236}">
                <a16:creationId xmlns:a16="http://schemas.microsoft.com/office/drawing/2014/main" id="{E26E6DF7-3B6D-C0BE-AC46-49B151AF14AB}"/>
              </a:ext>
            </a:extLst>
          </p:cNvPr>
          <p:cNvPicPr>
            <a:picLocks noChangeAspect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47604" y="6748885"/>
            <a:ext cx="15367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" name="Group 27">
            <a:extLst>
              <a:ext uri="{FF2B5EF4-FFF2-40B4-BE49-F238E27FC236}">
                <a16:creationId xmlns:a16="http://schemas.microsoft.com/office/drawing/2014/main" id="{62921225-8473-04CA-D401-C82053C90470}"/>
              </a:ext>
            </a:extLst>
          </p:cNvPr>
          <p:cNvGrpSpPr>
            <a:grpSpLocks/>
          </p:cNvGrpSpPr>
          <p:nvPr/>
        </p:nvGrpSpPr>
        <p:grpSpPr bwMode="auto">
          <a:xfrm>
            <a:off x="868640" y="7478767"/>
            <a:ext cx="1295400" cy="493713"/>
            <a:chOff x="2884489" y="7232652"/>
            <a:chExt cx="1641475" cy="595311"/>
          </a:xfrm>
        </p:grpSpPr>
        <p:sp>
          <p:nvSpPr>
            <p:cNvPr id="9" name="箭头: V 形 13">
              <a:extLst>
                <a:ext uri="{FF2B5EF4-FFF2-40B4-BE49-F238E27FC236}">
                  <a16:creationId xmlns:a16="http://schemas.microsoft.com/office/drawing/2014/main" id="{B4872E51-1572-6B6A-AA4F-C1332E7DD642}"/>
                </a:ext>
              </a:extLst>
            </p:cNvPr>
            <p:cNvSpPr/>
            <p:nvPr/>
          </p:nvSpPr>
          <p:spPr>
            <a:xfrm rot="5400000">
              <a:off x="3543137" y="7382919"/>
              <a:ext cx="310097" cy="553193"/>
            </a:xfrm>
            <a:prstGeom prst="chevron">
              <a:avLst>
                <a:gd name="adj" fmla="val 55413"/>
              </a:avLst>
            </a:prstGeom>
            <a:gradFill>
              <a:gsLst>
                <a:gs pos="8000">
                  <a:srgbClr val="E2B45E"/>
                </a:gs>
                <a:gs pos="95000">
                  <a:srgbClr val="593C1B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3" rIns="91427" bIns="45713" anchor="ctr"/>
            <a:lstStyle/>
            <a:p>
              <a:pPr algn="ctr">
                <a:lnSpc>
                  <a:spcPct val="130000"/>
                </a:lnSpc>
                <a:defRPr/>
              </a:pPr>
              <a:endParaRPr lang="zh-CN" altLang="en-US" dirty="0">
                <a:solidFill>
                  <a:srgbClr val="FFFFFF"/>
                </a:solidFill>
                <a:cs typeface="+mn-ea"/>
                <a:sym typeface="+mn-lt"/>
              </a:endParaRPr>
            </a:p>
          </p:txBody>
        </p:sp>
        <p:sp>
          <p:nvSpPr>
            <p:cNvPr id="10" name="箭头: V 形 13">
              <a:extLst>
                <a:ext uri="{FF2B5EF4-FFF2-40B4-BE49-F238E27FC236}">
                  <a16:creationId xmlns:a16="http://schemas.microsoft.com/office/drawing/2014/main" id="{E5447053-4B66-7D86-2B52-533B86B076F6}"/>
                </a:ext>
              </a:extLst>
            </p:cNvPr>
            <p:cNvSpPr/>
            <p:nvPr/>
          </p:nvSpPr>
          <p:spPr>
            <a:xfrm rot="5400000">
              <a:off x="2999289" y="7391580"/>
              <a:ext cx="321582" cy="551182"/>
            </a:xfrm>
            <a:prstGeom prst="chevron">
              <a:avLst>
                <a:gd name="adj" fmla="val 55413"/>
              </a:avLst>
            </a:prstGeom>
            <a:gradFill>
              <a:gsLst>
                <a:gs pos="8000">
                  <a:srgbClr val="E2B45E"/>
                </a:gs>
                <a:gs pos="95000">
                  <a:srgbClr val="593C1B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3" rIns="91427" bIns="45713" anchor="ctr"/>
            <a:lstStyle/>
            <a:p>
              <a:pPr algn="ctr">
                <a:lnSpc>
                  <a:spcPct val="130000"/>
                </a:lnSpc>
                <a:defRPr/>
              </a:pPr>
              <a:endParaRPr lang="zh-CN" altLang="en-US" dirty="0">
                <a:solidFill>
                  <a:srgbClr val="FFFFFF"/>
                </a:solidFill>
                <a:cs typeface="+mn-ea"/>
                <a:sym typeface="+mn-lt"/>
              </a:endParaRPr>
            </a:p>
          </p:txBody>
        </p:sp>
        <p:sp>
          <p:nvSpPr>
            <p:cNvPr id="11" name="椭圆 15">
              <a:extLst>
                <a:ext uri="{FF2B5EF4-FFF2-40B4-BE49-F238E27FC236}">
                  <a16:creationId xmlns:a16="http://schemas.microsoft.com/office/drawing/2014/main" id="{D229A74D-126B-8270-EFDC-84D5670B876D}"/>
                </a:ext>
              </a:extLst>
            </p:cNvPr>
            <p:cNvSpPr/>
            <p:nvPr/>
          </p:nvSpPr>
          <p:spPr>
            <a:xfrm>
              <a:off x="3089673" y="7232652"/>
              <a:ext cx="205184" cy="208646"/>
            </a:xfrm>
            <a:prstGeom prst="ellipse">
              <a:avLst/>
            </a:prstGeom>
            <a:gradFill>
              <a:gsLst>
                <a:gs pos="8000">
                  <a:srgbClr val="E2B45E"/>
                </a:gs>
                <a:gs pos="95000">
                  <a:srgbClr val="593C1B"/>
                </a:gs>
              </a:gsLst>
              <a:lin ang="4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3" rIns="91427" bIns="45713" anchor="ctr"/>
            <a:lstStyle/>
            <a:p>
              <a:pPr algn="ctr">
                <a:lnSpc>
                  <a:spcPct val="130000"/>
                </a:lnSpc>
                <a:defRPr/>
              </a:pPr>
              <a:endParaRPr lang="zh-CN" altLang="en-US" dirty="0">
                <a:solidFill>
                  <a:srgbClr val="FFFFFF"/>
                </a:solidFill>
                <a:cs typeface="+mn-ea"/>
                <a:sym typeface="+mn-lt"/>
              </a:endParaRPr>
            </a:p>
          </p:txBody>
        </p:sp>
        <p:sp>
          <p:nvSpPr>
            <p:cNvPr id="12" name="椭圆 15">
              <a:extLst>
                <a:ext uri="{FF2B5EF4-FFF2-40B4-BE49-F238E27FC236}">
                  <a16:creationId xmlns:a16="http://schemas.microsoft.com/office/drawing/2014/main" id="{0637C9FE-D210-C929-1473-4198EE8DAA48}"/>
                </a:ext>
              </a:extLst>
            </p:cNvPr>
            <p:cNvSpPr/>
            <p:nvPr/>
          </p:nvSpPr>
          <p:spPr>
            <a:xfrm>
              <a:off x="3600623" y="7234567"/>
              <a:ext cx="207197" cy="206732"/>
            </a:xfrm>
            <a:prstGeom prst="ellipse">
              <a:avLst/>
            </a:prstGeom>
            <a:gradFill>
              <a:gsLst>
                <a:gs pos="8000">
                  <a:srgbClr val="E2B45E"/>
                </a:gs>
                <a:gs pos="95000">
                  <a:srgbClr val="593C1B"/>
                </a:gs>
              </a:gsLst>
              <a:lin ang="4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3" rIns="91427" bIns="45713" anchor="ctr"/>
            <a:lstStyle/>
            <a:p>
              <a:pPr algn="ctr">
                <a:lnSpc>
                  <a:spcPct val="130000"/>
                </a:lnSpc>
                <a:defRPr/>
              </a:pPr>
              <a:endParaRPr lang="zh-CN" altLang="en-US" dirty="0">
                <a:solidFill>
                  <a:srgbClr val="FFFFFF"/>
                </a:solidFill>
                <a:cs typeface="+mn-ea"/>
                <a:sym typeface="+mn-lt"/>
              </a:endParaRPr>
            </a:p>
          </p:txBody>
        </p:sp>
        <p:sp>
          <p:nvSpPr>
            <p:cNvPr id="13" name="箭头: V 形 13">
              <a:extLst>
                <a:ext uri="{FF2B5EF4-FFF2-40B4-BE49-F238E27FC236}">
                  <a16:creationId xmlns:a16="http://schemas.microsoft.com/office/drawing/2014/main" id="{43AC4A9B-6B69-CEB1-C3C5-32DD46CF8624}"/>
                </a:ext>
              </a:extLst>
            </p:cNvPr>
            <p:cNvSpPr/>
            <p:nvPr/>
          </p:nvSpPr>
          <p:spPr>
            <a:xfrm rot="5400000">
              <a:off x="4095325" y="7383924"/>
              <a:ext cx="310097" cy="551182"/>
            </a:xfrm>
            <a:prstGeom prst="chevron">
              <a:avLst>
                <a:gd name="adj" fmla="val 55413"/>
              </a:avLst>
            </a:prstGeom>
            <a:gradFill>
              <a:gsLst>
                <a:gs pos="8000">
                  <a:srgbClr val="E2B45E"/>
                </a:gs>
                <a:gs pos="95000">
                  <a:srgbClr val="593C1B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3" rIns="91427" bIns="45713" anchor="ctr"/>
            <a:lstStyle/>
            <a:p>
              <a:pPr algn="ctr">
                <a:lnSpc>
                  <a:spcPct val="130000"/>
                </a:lnSpc>
                <a:defRPr/>
              </a:pPr>
              <a:endParaRPr lang="zh-CN" altLang="en-US" dirty="0">
                <a:solidFill>
                  <a:srgbClr val="FFFFFF"/>
                </a:solidFill>
                <a:cs typeface="+mn-ea"/>
                <a:sym typeface="+mn-lt"/>
              </a:endParaRPr>
            </a:p>
          </p:txBody>
        </p:sp>
        <p:sp>
          <p:nvSpPr>
            <p:cNvPr id="14" name="椭圆 15">
              <a:extLst>
                <a:ext uri="{FF2B5EF4-FFF2-40B4-BE49-F238E27FC236}">
                  <a16:creationId xmlns:a16="http://schemas.microsoft.com/office/drawing/2014/main" id="{B61E1C5D-21CD-6CDD-1E7D-D9B9E01342E5}"/>
                </a:ext>
              </a:extLst>
            </p:cNvPr>
            <p:cNvSpPr/>
            <p:nvPr/>
          </p:nvSpPr>
          <p:spPr>
            <a:xfrm>
              <a:off x="4151804" y="7234567"/>
              <a:ext cx="209208" cy="206732"/>
            </a:xfrm>
            <a:prstGeom prst="ellipse">
              <a:avLst/>
            </a:prstGeom>
            <a:gradFill>
              <a:gsLst>
                <a:gs pos="8000">
                  <a:srgbClr val="E2B45E"/>
                </a:gs>
                <a:gs pos="95000">
                  <a:srgbClr val="593C1B"/>
                </a:gs>
              </a:gsLst>
              <a:lin ang="4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3" rIns="91427" bIns="45713" anchor="ctr"/>
            <a:lstStyle/>
            <a:p>
              <a:pPr algn="ctr">
                <a:lnSpc>
                  <a:spcPct val="130000"/>
                </a:lnSpc>
                <a:defRPr/>
              </a:pPr>
              <a:endParaRPr lang="zh-CN" altLang="en-US" dirty="0">
                <a:solidFill>
                  <a:srgbClr val="FFFFFF"/>
                </a:solidFill>
                <a:cs typeface="+mn-ea"/>
                <a:sym typeface="+mn-lt"/>
              </a:endParaRPr>
            </a:p>
          </p:txBody>
        </p:sp>
      </p:grpSp>
      <p:pic>
        <p:nvPicPr>
          <p:cNvPr id="15" name="Picture 2" descr="C:\Users\precargado\Desktop\Oliver Ruiz Logo Expresate Sin Miedo.jpg">
            <a:extLst>
              <a:ext uri="{FF2B5EF4-FFF2-40B4-BE49-F238E27FC236}">
                <a16:creationId xmlns:a16="http://schemas.microsoft.com/office/drawing/2014/main" id="{A0BBB9C2-C257-85B1-B0CE-F5E3B75644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734033" y="8053248"/>
            <a:ext cx="1649406" cy="996815"/>
          </a:xfrm>
          <a:prstGeom prst="rect">
            <a:avLst/>
          </a:prstGeom>
          <a:noFill/>
        </p:spPr>
      </p:pic>
      <p:pic>
        <p:nvPicPr>
          <p:cNvPr id="16" name="42 Imagen" descr="LOGO INTER ACTION ART UNESCOUNDER SIN MARCO.jpg">
            <a:extLst>
              <a:ext uri="{FF2B5EF4-FFF2-40B4-BE49-F238E27FC236}">
                <a16:creationId xmlns:a16="http://schemas.microsoft.com/office/drawing/2014/main" id="{47293499-74BA-8299-073E-6602EF938D14}"/>
              </a:ext>
            </a:extLst>
          </p:cNvPr>
          <p:cNvPicPr>
            <a:picLocks noChangeAspect="1"/>
          </p:cNvPicPr>
          <p:nvPr/>
        </p:nvPicPr>
        <p:blipFill>
          <a:blip r:embed="rId18" cstate="print"/>
          <a:stretch>
            <a:fillRect/>
          </a:stretch>
        </p:blipFill>
        <p:spPr>
          <a:xfrm>
            <a:off x="816472" y="1757103"/>
            <a:ext cx="1418747" cy="1381313"/>
          </a:xfrm>
          <a:prstGeom prst="rect">
            <a:avLst/>
          </a:prstGeom>
        </p:spPr>
      </p:pic>
      <p:cxnSp>
        <p:nvCxnSpPr>
          <p:cNvPr id="17" name="直接连接符 3">
            <a:extLst>
              <a:ext uri="{FF2B5EF4-FFF2-40B4-BE49-F238E27FC236}">
                <a16:creationId xmlns:a16="http://schemas.microsoft.com/office/drawing/2014/main" id="{97B36D0C-21C9-0B7E-CF89-FFD133E1EC1D}"/>
              </a:ext>
            </a:extLst>
          </p:cNvPr>
          <p:cNvCxnSpPr>
            <a:cxnSpLocks/>
          </p:cNvCxnSpPr>
          <p:nvPr/>
        </p:nvCxnSpPr>
        <p:spPr bwMode="auto">
          <a:xfrm flipV="1">
            <a:off x="5210888" y="3674096"/>
            <a:ext cx="4552950" cy="3938"/>
          </a:xfrm>
          <a:prstGeom prst="line">
            <a:avLst/>
          </a:prstGeom>
          <a:noFill/>
          <a:ln w="76200" algn="ctr">
            <a:solidFill>
              <a:srgbClr val="003399"/>
            </a:solidFill>
            <a:miter lim="800000"/>
            <a:headEnd/>
            <a:tailEnd/>
          </a:ln>
        </p:spPr>
      </p:cxnSp>
      <p:cxnSp>
        <p:nvCxnSpPr>
          <p:cNvPr id="18" name="直接连接符 3">
            <a:extLst>
              <a:ext uri="{FF2B5EF4-FFF2-40B4-BE49-F238E27FC236}">
                <a16:creationId xmlns:a16="http://schemas.microsoft.com/office/drawing/2014/main" id="{80A83931-7799-3479-0DA5-73159D358B60}"/>
              </a:ext>
            </a:extLst>
          </p:cNvPr>
          <p:cNvCxnSpPr>
            <a:cxnSpLocks/>
          </p:cNvCxnSpPr>
          <p:nvPr/>
        </p:nvCxnSpPr>
        <p:spPr bwMode="auto">
          <a:xfrm flipV="1">
            <a:off x="5254104" y="5514276"/>
            <a:ext cx="4552950" cy="3938"/>
          </a:xfrm>
          <a:prstGeom prst="line">
            <a:avLst/>
          </a:prstGeom>
          <a:noFill/>
          <a:ln w="76200" algn="ctr">
            <a:solidFill>
              <a:srgbClr val="003399"/>
            </a:solidFill>
            <a:miter lim="800000"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1220673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69 Rectángulo">
            <a:extLst>
              <a:ext uri="{FF2B5EF4-FFF2-40B4-BE49-F238E27FC236}">
                <a16:creationId xmlns:a16="http://schemas.microsoft.com/office/drawing/2014/main" id="{15CED088-45A7-E1C8-2126-783F6A36564A}"/>
              </a:ext>
            </a:extLst>
          </p:cNvPr>
          <p:cNvSpPr/>
          <p:nvPr/>
        </p:nvSpPr>
        <p:spPr bwMode="auto">
          <a:xfrm>
            <a:off x="0" y="0"/>
            <a:ext cx="12179300" cy="9134475"/>
          </a:xfrm>
          <a:prstGeom prst="rect">
            <a:avLst/>
          </a:prstGeom>
          <a:solidFill>
            <a:schemeClr val="bg1"/>
          </a:solidFill>
          <a:ln w="762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4000" b="0" i="0" u="none" strike="noStrike" cap="none" normalizeH="0" baseline="0">
              <a:ln>
                <a:noFill/>
              </a:ln>
              <a:solidFill>
                <a:srgbClr val="3F3F3F"/>
              </a:solidFill>
              <a:effectLst/>
              <a:latin typeface="Palatino" pitchFamily="-108" charset="0"/>
              <a:ea typeface="ヒラギノ明朝 ProN W3" pitchFamily="-108" charset="-128"/>
              <a:cs typeface="ヒラギノ明朝 ProN W3" pitchFamily="-108" charset="-128"/>
              <a:sym typeface="Palatino" pitchFamily="-108" charset="0"/>
            </a:endParaRPr>
          </a:p>
        </p:txBody>
      </p:sp>
      <p:sp>
        <p:nvSpPr>
          <p:cNvPr id="1048594" name="29 Rectángulo"/>
          <p:cNvSpPr>
            <a:spLocks noChangeArrowheads="1"/>
          </p:cNvSpPr>
          <p:nvPr/>
        </p:nvSpPr>
        <p:spPr bwMode="auto">
          <a:xfrm>
            <a:off x="685800" y="0"/>
            <a:ext cx="1733550" cy="9134475"/>
          </a:xfrm>
          <a:prstGeom prst="rect">
            <a:avLst/>
          </a:prstGeom>
          <a:noFill/>
          <a:ln w="5715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ctr" eaLnBrk="1" hangingPunct="1"/>
            <a:endParaRPr lang="es-MX" sz="4000">
              <a:solidFill>
                <a:srgbClr val="3F3F3F"/>
              </a:solidFill>
              <a:latin typeface="Palatino"/>
              <a:sym typeface="Palatino"/>
            </a:endParaRPr>
          </a:p>
        </p:txBody>
      </p:sp>
      <p:pic>
        <p:nvPicPr>
          <p:cNvPr id="2097166" name="Picture 7"/>
          <p:cNvPicPr>
            <a:picLocks noChangeAspect="1"/>
          </p:cNvPicPr>
          <p:nvPr/>
        </p:nvPicPr>
        <p:blipFill>
          <a:blip r:embed="rId3" cstate="print"/>
          <a:srcRect r="7143" b="25000"/>
          <a:stretch>
            <a:fillRect/>
          </a:stretch>
        </p:blipFill>
        <p:spPr bwMode="auto">
          <a:xfrm>
            <a:off x="24063" y="5013"/>
            <a:ext cx="625642" cy="911041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97167" name="Picture 10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695299" y="173167"/>
            <a:ext cx="3393212" cy="36023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048601" name="文本框 1"/>
          <p:cNvSpPr txBox="1"/>
          <p:nvPr>
            <p:custDataLst>
              <p:tags r:id="rId1"/>
            </p:custDataLst>
          </p:nvPr>
        </p:nvSpPr>
        <p:spPr>
          <a:xfrm>
            <a:off x="9658350" y="647700"/>
            <a:ext cx="1885950" cy="476250"/>
          </a:xfrm>
          <a:prstGeom prst="rect">
            <a:avLst/>
          </a:prstGeom>
          <a:noFill/>
          <a:ln>
            <a:noFill/>
          </a:ln>
        </p:spPr>
        <p:txBody>
          <a:bodyPr lIns="91437" tIns="45718" rIns="91437" bIns="45718" anchor="b">
            <a:normAutofit fontScale="92500"/>
          </a:bodyPr>
          <a:lstStyle>
            <a:lvl1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9pPr>
          </a:lstStyle>
          <a:p>
            <a:pPr algn="r" eaLnBrk="1" hangingPunct="1"/>
            <a:r>
              <a:rPr lang="es-MX" altLang="zh-CN" sz="1700" b="1" kern="0" dirty="0">
                <a:solidFill>
                  <a:schemeClr val="tx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- MÉXICO 2024. -</a:t>
            </a:r>
          </a:p>
        </p:txBody>
      </p:sp>
      <p:sp>
        <p:nvSpPr>
          <p:cNvPr id="1048602" name="35 Rectángulo"/>
          <p:cNvSpPr/>
          <p:nvPr/>
        </p:nvSpPr>
        <p:spPr>
          <a:xfrm>
            <a:off x="2343151" y="1672988"/>
            <a:ext cx="9836149" cy="71558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1" hangingPunct="1">
              <a:buFontTx/>
              <a:buChar char="-"/>
            </a:pPr>
            <a:r>
              <a:rPr lang="es-MX" altLang="zh-CN" sz="1700" b="1" kern="0" dirty="0">
                <a:solidFill>
                  <a:srgbClr val="BFBFBF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Beneficios que ofrezco a los miembros: (Descuento, Cortesía, Promoción especial, etc.). :</a:t>
            </a:r>
          </a:p>
          <a:p>
            <a:pPr lvl="0" eaLnBrk="1" hangingPunct="1">
              <a:buFontTx/>
              <a:buChar char="-"/>
            </a:pPr>
            <a:r>
              <a:rPr lang="es-MX" altLang="zh-CN" sz="1700" b="1" kern="0" dirty="0">
                <a:solidFill>
                  <a:srgbClr val="BFBFBF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_______________________________________________________________________________</a:t>
            </a:r>
          </a:p>
          <a:p>
            <a:pPr lvl="0" eaLnBrk="1" hangingPunct="1">
              <a:buFontTx/>
              <a:buChar char="-"/>
            </a:pPr>
            <a:r>
              <a:rPr lang="es-MX" altLang="zh-CN" sz="1700" b="1" kern="0" dirty="0">
                <a:solidFill>
                  <a:srgbClr val="BFBFBF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_______________________________________________________________________________</a:t>
            </a:r>
          </a:p>
          <a:p>
            <a:pPr lvl="0" algn="ctr" eaLnBrk="1" hangingPunct="1"/>
            <a:endParaRPr lang="es-MX" altLang="zh-CN" sz="1700" b="1" kern="0" dirty="0">
              <a:solidFill>
                <a:srgbClr val="BFBFBF">
                  <a:lumMod val="20000"/>
                  <a:lumOff val="8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sym typeface="+mn-lt"/>
            </a:endParaRPr>
          </a:p>
          <a:p>
            <a:pPr lvl="0" algn="ctr" eaLnBrk="1" hangingPunct="1"/>
            <a:r>
              <a:rPr lang="es-MX" altLang="zh-CN" sz="1700" b="1" kern="0" dirty="0">
                <a:solidFill>
                  <a:srgbClr val="BFBFBF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- Autorizo Compartir mis Datos para el Directorio Empresarial, Sección Especial y Plataforma Web: </a:t>
            </a:r>
          </a:p>
          <a:p>
            <a:pPr lvl="0" algn="ctr" eaLnBrk="1" hangingPunct="1"/>
            <a:r>
              <a:rPr lang="es-MX" altLang="zh-CN" sz="1700" b="1" kern="0" dirty="0">
                <a:solidFill>
                  <a:srgbClr val="BFBFBF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Si (    ).   No (    ).</a:t>
            </a:r>
          </a:p>
          <a:p>
            <a:pPr lvl="0" algn="ctr" eaLnBrk="1" hangingPunct="1"/>
            <a:endParaRPr lang="es-MX" altLang="zh-CN" sz="1700" b="1" kern="0" dirty="0">
              <a:solidFill>
                <a:srgbClr val="BFBFBF">
                  <a:lumMod val="20000"/>
                  <a:lumOff val="8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sym typeface="+mn-lt"/>
            </a:endParaRPr>
          </a:p>
          <a:p>
            <a:pPr lvl="0" eaLnBrk="1" hangingPunct="1"/>
            <a:r>
              <a:rPr lang="es-MX" altLang="zh-CN" sz="1700" b="1" kern="0" dirty="0">
                <a:solidFill>
                  <a:srgbClr val="BFBFBF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-Los Clientes que Necesitó Son:</a:t>
            </a:r>
          </a:p>
          <a:p>
            <a:pPr lvl="0" eaLnBrk="1" hangingPunct="1"/>
            <a:r>
              <a:rPr lang="es-MX" altLang="zh-CN" sz="1700" b="1" kern="0" dirty="0">
                <a:solidFill>
                  <a:srgbClr val="BFBFBF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-_______________________________________________________________________________</a:t>
            </a:r>
          </a:p>
          <a:p>
            <a:pPr lvl="0" eaLnBrk="1" hangingPunct="1"/>
            <a:r>
              <a:rPr lang="es-MX" altLang="zh-CN" sz="1700" b="1" kern="0" dirty="0">
                <a:solidFill>
                  <a:srgbClr val="BFBFBF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-_______________________________________________________________________________</a:t>
            </a:r>
          </a:p>
          <a:p>
            <a:pPr lvl="0" eaLnBrk="1" hangingPunct="1"/>
            <a:r>
              <a:rPr lang="es-MX" altLang="zh-CN" sz="1700" b="1" kern="0" dirty="0">
                <a:solidFill>
                  <a:srgbClr val="BFBFBF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-_______________________________________________________________________________</a:t>
            </a:r>
          </a:p>
          <a:p>
            <a:pPr lvl="0" eaLnBrk="1" hangingPunct="1"/>
            <a:r>
              <a:rPr lang="es-MX" altLang="zh-CN" sz="1700" b="1" kern="0" dirty="0">
                <a:solidFill>
                  <a:srgbClr val="BFBFBF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-_______________________________________________________________________________</a:t>
            </a:r>
          </a:p>
          <a:p>
            <a:pPr lvl="0" eaLnBrk="1" hangingPunct="1"/>
            <a:r>
              <a:rPr lang="es-MX" altLang="zh-CN" sz="1700" b="1" kern="0" dirty="0">
                <a:solidFill>
                  <a:srgbClr val="BFBFBF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-_______________________________________________________________________________</a:t>
            </a:r>
          </a:p>
          <a:p>
            <a:pPr lvl="0" eaLnBrk="1" hangingPunct="1"/>
            <a:endParaRPr lang="es-MX" altLang="zh-CN" sz="1700" b="1" kern="0" dirty="0">
              <a:solidFill>
                <a:srgbClr val="BFBFBF">
                  <a:lumMod val="20000"/>
                  <a:lumOff val="8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sym typeface="+mn-lt"/>
            </a:endParaRPr>
          </a:p>
          <a:p>
            <a:pPr lvl="0" eaLnBrk="1" hangingPunct="1"/>
            <a:r>
              <a:rPr lang="es-MX" altLang="zh-CN" sz="1700" b="1" kern="0" dirty="0">
                <a:solidFill>
                  <a:srgbClr val="BFBFBF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-Cantidad de Acompañantes: (____). </a:t>
            </a:r>
          </a:p>
          <a:p>
            <a:pPr lvl="0" eaLnBrk="1" hangingPunct="1"/>
            <a:endParaRPr lang="es-MX" altLang="zh-CN" sz="1700" b="1" kern="0" dirty="0">
              <a:solidFill>
                <a:srgbClr val="BFBFBF">
                  <a:lumMod val="20000"/>
                  <a:lumOff val="8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sym typeface="+mn-lt"/>
            </a:endParaRPr>
          </a:p>
          <a:p>
            <a:pPr lvl="0" eaLnBrk="1" hangingPunct="1">
              <a:buFontTx/>
              <a:buChar char="-"/>
            </a:pPr>
            <a:r>
              <a:rPr lang="es-MX" altLang="zh-CN" sz="1700" b="1" kern="0" dirty="0">
                <a:solidFill>
                  <a:srgbClr val="BFBFBF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Mis Acompañantes Son: </a:t>
            </a:r>
          </a:p>
          <a:p>
            <a:pPr lvl="0" eaLnBrk="1" hangingPunct="1"/>
            <a:r>
              <a:rPr lang="es-MX" altLang="zh-CN" sz="1700" b="1" kern="0" dirty="0">
                <a:solidFill>
                  <a:srgbClr val="BFBFBF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-_______________________________________________________________________________</a:t>
            </a:r>
          </a:p>
          <a:p>
            <a:pPr lvl="0" eaLnBrk="1" hangingPunct="1"/>
            <a:r>
              <a:rPr lang="es-MX" altLang="zh-CN" sz="1700" b="1" kern="0" dirty="0">
                <a:solidFill>
                  <a:srgbClr val="BFBFBF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-_______________________________________________________________________________</a:t>
            </a:r>
          </a:p>
          <a:p>
            <a:pPr eaLnBrk="1" hangingPunct="1">
              <a:buFontTx/>
              <a:buChar char="-"/>
            </a:pPr>
            <a:r>
              <a:rPr lang="es-MX" altLang="zh-CN" sz="1700" b="1" kern="0" dirty="0">
                <a:solidFill>
                  <a:srgbClr val="BFBFBF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_______________________________________________________________________________</a:t>
            </a:r>
          </a:p>
          <a:p>
            <a:pPr lvl="0" eaLnBrk="1" hangingPunct="1"/>
            <a:endParaRPr lang="es-MX" altLang="zh-CN" sz="1700" b="1" kern="0" dirty="0">
              <a:solidFill>
                <a:srgbClr val="BFBFBF">
                  <a:lumMod val="20000"/>
                  <a:lumOff val="8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sym typeface="+mn-lt"/>
            </a:endParaRPr>
          </a:p>
          <a:p>
            <a:pPr lvl="0" eaLnBrk="1" hangingPunct="1">
              <a:buFontTx/>
              <a:buChar char="-"/>
            </a:pPr>
            <a:r>
              <a:rPr lang="es-MX" altLang="zh-CN" sz="1700" b="1" kern="0" dirty="0">
                <a:solidFill>
                  <a:srgbClr val="BFBFBF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Me gustaría que mi Empresa, Persona o Negocio fuera Reconocida, Otorgándome Reconocimiento o Placa (Emblema Institucional Internacional) conmemorativa que nos Representa ante 86 Países.. </a:t>
            </a:r>
          </a:p>
          <a:p>
            <a:pPr lvl="0" eaLnBrk="1" hangingPunct="1"/>
            <a:endParaRPr lang="es-MX" altLang="zh-CN" sz="1700" b="1" kern="0" dirty="0">
              <a:solidFill>
                <a:srgbClr val="BFBFBF">
                  <a:lumMod val="20000"/>
                  <a:lumOff val="8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sym typeface="+mn-lt"/>
            </a:endParaRPr>
          </a:p>
          <a:p>
            <a:pPr lvl="0" algn="ctr" eaLnBrk="1" hangingPunct="1">
              <a:buFontTx/>
              <a:buChar char="-"/>
            </a:pPr>
            <a:r>
              <a:rPr lang="es-MX" altLang="zh-CN" sz="1700" b="1" kern="0" dirty="0">
                <a:solidFill>
                  <a:srgbClr val="BFBFBF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Si (   ).    No (   ).</a:t>
            </a:r>
          </a:p>
        </p:txBody>
      </p:sp>
      <p:pic>
        <p:nvPicPr>
          <p:cNvPr id="2" name="34 Imagen" descr="WhatsApp Image 2021-08-19 at 1.01.02 AM (4).jpeg">
            <a:extLst>
              <a:ext uri="{FF2B5EF4-FFF2-40B4-BE49-F238E27FC236}">
                <a16:creationId xmlns:a16="http://schemas.microsoft.com/office/drawing/2014/main" id="{58ED696B-6545-E16C-7E5A-6F1C1FA5BC5A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1620" y="5151613"/>
            <a:ext cx="158591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39 Imagen" descr="WhatsApp Image 2021-08-19 at 1.01.02 AM.jpeg">
            <a:extLst>
              <a:ext uri="{FF2B5EF4-FFF2-40B4-BE49-F238E27FC236}">
                <a16:creationId xmlns:a16="http://schemas.microsoft.com/office/drawing/2014/main" id="{30601322-5397-4642-9909-1566E1769BBE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42732" y="5905377"/>
            <a:ext cx="1555750" cy="53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C:\Users\precargado\Downloads\WhatsApp Image 2021-08-19 at 1.01.02 AM (3).jpeg">
            <a:extLst>
              <a:ext uri="{FF2B5EF4-FFF2-40B4-BE49-F238E27FC236}">
                <a16:creationId xmlns:a16="http://schemas.microsoft.com/office/drawing/2014/main" id="{8F9A6250-D997-2FCE-EA3F-7EC5615B3A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4538" y="57150"/>
            <a:ext cx="1509712" cy="150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6">
            <a:extLst>
              <a:ext uri="{FF2B5EF4-FFF2-40B4-BE49-F238E27FC236}">
                <a16:creationId xmlns:a16="http://schemas.microsoft.com/office/drawing/2014/main" id="{8C3ED073-042A-4EE4-1C1C-753FB1123334}"/>
              </a:ext>
            </a:extLst>
          </p:cNvPr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61026" y="3254731"/>
            <a:ext cx="1758324" cy="176299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32 Imagen" descr="WhatsApp Image 2021-08-19 at 1.01.02 AM (1).jpeg">
            <a:extLst>
              <a:ext uri="{FF2B5EF4-FFF2-40B4-BE49-F238E27FC236}">
                <a16:creationId xmlns:a16="http://schemas.microsoft.com/office/drawing/2014/main" id="{0E843045-6FB8-6E41-CDC7-2FB8D3AF3CE5}"/>
              </a:ext>
            </a:extLst>
          </p:cNvPr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47604" y="6748885"/>
            <a:ext cx="15367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C:\Users\precargado\Desktop\Oliver Ruiz Logo Expresate Sin Miedo.jpg">
            <a:extLst>
              <a:ext uri="{FF2B5EF4-FFF2-40B4-BE49-F238E27FC236}">
                <a16:creationId xmlns:a16="http://schemas.microsoft.com/office/drawing/2014/main" id="{1D256F93-D0C7-0898-1E00-48EE9C7F4D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34033" y="8053248"/>
            <a:ext cx="1649406" cy="996815"/>
          </a:xfrm>
          <a:prstGeom prst="rect">
            <a:avLst/>
          </a:prstGeom>
          <a:noFill/>
        </p:spPr>
      </p:pic>
      <p:pic>
        <p:nvPicPr>
          <p:cNvPr id="8" name="42 Imagen" descr="LOGO INTER ACTION ART UNESCOUNDER SIN MARCO.jpg">
            <a:extLst>
              <a:ext uri="{FF2B5EF4-FFF2-40B4-BE49-F238E27FC236}">
                <a16:creationId xmlns:a16="http://schemas.microsoft.com/office/drawing/2014/main" id="{03A98B39-3660-1DEC-4CB9-4075D1FF1D19}"/>
              </a:ext>
            </a:extLst>
          </p:cNvPr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816472" y="1757103"/>
            <a:ext cx="1418747" cy="1381313"/>
          </a:xfrm>
          <a:prstGeom prst="rect">
            <a:avLst/>
          </a:prstGeom>
        </p:spPr>
      </p:pic>
      <p:grpSp>
        <p:nvGrpSpPr>
          <p:cNvPr id="10" name="Group 27">
            <a:extLst>
              <a:ext uri="{FF2B5EF4-FFF2-40B4-BE49-F238E27FC236}">
                <a16:creationId xmlns:a16="http://schemas.microsoft.com/office/drawing/2014/main" id="{BCDCF0E6-F49F-490C-6B77-2F189C32680A}"/>
              </a:ext>
            </a:extLst>
          </p:cNvPr>
          <p:cNvGrpSpPr>
            <a:grpSpLocks/>
          </p:cNvGrpSpPr>
          <p:nvPr/>
        </p:nvGrpSpPr>
        <p:grpSpPr bwMode="auto">
          <a:xfrm>
            <a:off x="868640" y="7478767"/>
            <a:ext cx="1295400" cy="493713"/>
            <a:chOff x="2884489" y="7232652"/>
            <a:chExt cx="1641475" cy="595311"/>
          </a:xfrm>
        </p:grpSpPr>
        <p:sp>
          <p:nvSpPr>
            <p:cNvPr id="11" name="箭头: V 形 13">
              <a:extLst>
                <a:ext uri="{FF2B5EF4-FFF2-40B4-BE49-F238E27FC236}">
                  <a16:creationId xmlns:a16="http://schemas.microsoft.com/office/drawing/2014/main" id="{1F990196-C2F2-16C1-E312-435A6B1EED01}"/>
                </a:ext>
              </a:extLst>
            </p:cNvPr>
            <p:cNvSpPr/>
            <p:nvPr/>
          </p:nvSpPr>
          <p:spPr>
            <a:xfrm rot="5400000">
              <a:off x="3543137" y="7382919"/>
              <a:ext cx="310097" cy="553193"/>
            </a:xfrm>
            <a:prstGeom prst="chevron">
              <a:avLst>
                <a:gd name="adj" fmla="val 55413"/>
              </a:avLst>
            </a:prstGeom>
            <a:gradFill>
              <a:gsLst>
                <a:gs pos="8000">
                  <a:srgbClr val="E2B45E"/>
                </a:gs>
                <a:gs pos="95000">
                  <a:srgbClr val="593C1B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3" rIns="91427" bIns="45713" anchor="ctr"/>
            <a:lstStyle/>
            <a:p>
              <a:pPr algn="ctr">
                <a:lnSpc>
                  <a:spcPct val="130000"/>
                </a:lnSpc>
                <a:defRPr/>
              </a:pPr>
              <a:endParaRPr lang="zh-CN" altLang="en-US" dirty="0">
                <a:solidFill>
                  <a:srgbClr val="FFFFFF"/>
                </a:solidFill>
                <a:cs typeface="+mn-ea"/>
                <a:sym typeface="+mn-lt"/>
              </a:endParaRPr>
            </a:p>
          </p:txBody>
        </p:sp>
        <p:sp>
          <p:nvSpPr>
            <p:cNvPr id="12" name="箭头: V 形 13">
              <a:extLst>
                <a:ext uri="{FF2B5EF4-FFF2-40B4-BE49-F238E27FC236}">
                  <a16:creationId xmlns:a16="http://schemas.microsoft.com/office/drawing/2014/main" id="{30D0F362-DE23-147F-50A8-18C93F1750F2}"/>
                </a:ext>
              </a:extLst>
            </p:cNvPr>
            <p:cNvSpPr/>
            <p:nvPr/>
          </p:nvSpPr>
          <p:spPr>
            <a:xfrm rot="5400000">
              <a:off x="2999289" y="7391580"/>
              <a:ext cx="321582" cy="551182"/>
            </a:xfrm>
            <a:prstGeom prst="chevron">
              <a:avLst>
                <a:gd name="adj" fmla="val 55413"/>
              </a:avLst>
            </a:prstGeom>
            <a:gradFill>
              <a:gsLst>
                <a:gs pos="8000">
                  <a:srgbClr val="E2B45E"/>
                </a:gs>
                <a:gs pos="95000">
                  <a:srgbClr val="593C1B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3" rIns="91427" bIns="45713" anchor="ctr"/>
            <a:lstStyle/>
            <a:p>
              <a:pPr algn="ctr">
                <a:lnSpc>
                  <a:spcPct val="130000"/>
                </a:lnSpc>
                <a:defRPr/>
              </a:pPr>
              <a:endParaRPr lang="zh-CN" altLang="en-US" dirty="0">
                <a:solidFill>
                  <a:srgbClr val="FFFFFF"/>
                </a:solidFill>
                <a:cs typeface="+mn-ea"/>
                <a:sym typeface="+mn-lt"/>
              </a:endParaRPr>
            </a:p>
          </p:txBody>
        </p:sp>
        <p:sp>
          <p:nvSpPr>
            <p:cNvPr id="13" name="椭圆 15">
              <a:extLst>
                <a:ext uri="{FF2B5EF4-FFF2-40B4-BE49-F238E27FC236}">
                  <a16:creationId xmlns:a16="http://schemas.microsoft.com/office/drawing/2014/main" id="{830D6FBF-0AC5-3ACC-175C-6772C349EFF1}"/>
                </a:ext>
              </a:extLst>
            </p:cNvPr>
            <p:cNvSpPr/>
            <p:nvPr/>
          </p:nvSpPr>
          <p:spPr>
            <a:xfrm>
              <a:off x="3089673" y="7232652"/>
              <a:ext cx="205184" cy="208646"/>
            </a:xfrm>
            <a:prstGeom prst="ellipse">
              <a:avLst/>
            </a:prstGeom>
            <a:gradFill>
              <a:gsLst>
                <a:gs pos="8000">
                  <a:srgbClr val="E2B45E"/>
                </a:gs>
                <a:gs pos="95000">
                  <a:srgbClr val="593C1B"/>
                </a:gs>
              </a:gsLst>
              <a:lin ang="4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3" rIns="91427" bIns="45713" anchor="ctr"/>
            <a:lstStyle/>
            <a:p>
              <a:pPr algn="ctr">
                <a:lnSpc>
                  <a:spcPct val="130000"/>
                </a:lnSpc>
                <a:defRPr/>
              </a:pPr>
              <a:endParaRPr lang="zh-CN" altLang="en-US" dirty="0">
                <a:solidFill>
                  <a:srgbClr val="FFFFFF"/>
                </a:solidFill>
                <a:cs typeface="+mn-ea"/>
                <a:sym typeface="+mn-lt"/>
              </a:endParaRPr>
            </a:p>
          </p:txBody>
        </p:sp>
        <p:sp>
          <p:nvSpPr>
            <p:cNvPr id="14" name="椭圆 15">
              <a:extLst>
                <a:ext uri="{FF2B5EF4-FFF2-40B4-BE49-F238E27FC236}">
                  <a16:creationId xmlns:a16="http://schemas.microsoft.com/office/drawing/2014/main" id="{76599F07-0964-E1C0-E862-392887CBA83B}"/>
                </a:ext>
              </a:extLst>
            </p:cNvPr>
            <p:cNvSpPr/>
            <p:nvPr/>
          </p:nvSpPr>
          <p:spPr>
            <a:xfrm>
              <a:off x="3600623" y="7234567"/>
              <a:ext cx="207197" cy="206732"/>
            </a:xfrm>
            <a:prstGeom prst="ellipse">
              <a:avLst/>
            </a:prstGeom>
            <a:gradFill>
              <a:gsLst>
                <a:gs pos="8000">
                  <a:srgbClr val="E2B45E"/>
                </a:gs>
                <a:gs pos="95000">
                  <a:srgbClr val="593C1B"/>
                </a:gs>
              </a:gsLst>
              <a:lin ang="4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3" rIns="91427" bIns="45713" anchor="ctr"/>
            <a:lstStyle/>
            <a:p>
              <a:pPr algn="ctr">
                <a:lnSpc>
                  <a:spcPct val="130000"/>
                </a:lnSpc>
                <a:defRPr/>
              </a:pPr>
              <a:endParaRPr lang="zh-CN" altLang="en-US" dirty="0">
                <a:solidFill>
                  <a:srgbClr val="FFFFFF"/>
                </a:solidFill>
                <a:cs typeface="+mn-ea"/>
                <a:sym typeface="+mn-lt"/>
              </a:endParaRPr>
            </a:p>
          </p:txBody>
        </p:sp>
        <p:sp>
          <p:nvSpPr>
            <p:cNvPr id="15" name="箭头: V 形 13">
              <a:extLst>
                <a:ext uri="{FF2B5EF4-FFF2-40B4-BE49-F238E27FC236}">
                  <a16:creationId xmlns:a16="http://schemas.microsoft.com/office/drawing/2014/main" id="{5B12EB1E-1A27-0A56-80C8-87CDEE5CD99E}"/>
                </a:ext>
              </a:extLst>
            </p:cNvPr>
            <p:cNvSpPr/>
            <p:nvPr/>
          </p:nvSpPr>
          <p:spPr>
            <a:xfrm rot="5400000">
              <a:off x="4095325" y="7383924"/>
              <a:ext cx="310097" cy="551182"/>
            </a:xfrm>
            <a:prstGeom prst="chevron">
              <a:avLst>
                <a:gd name="adj" fmla="val 55413"/>
              </a:avLst>
            </a:prstGeom>
            <a:gradFill>
              <a:gsLst>
                <a:gs pos="8000">
                  <a:srgbClr val="E2B45E"/>
                </a:gs>
                <a:gs pos="95000">
                  <a:srgbClr val="593C1B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3" rIns="91427" bIns="45713" anchor="ctr"/>
            <a:lstStyle/>
            <a:p>
              <a:pPr algn="ctr">
                <a:lnSpc>
                  <a:spcPct val="130000"/>
                </a:lnSpc>
                <a:defRPr/>
              </a:pPr>
              <a:endParaRPr lang="zh-CN" altLang="en-US" dirty="0">
                <a:solidFill>
                  <a:srgbClr val="FFFFFF"/>
                </a:solidFill>
                <a:cs typeface="+mn-ea"/>
                <a:sym typeface="+mn-lt"/>
              </a:endParaRPr>
            </a:p>
          </p:txBody>
        </p:sp>
        <p:sp>
          <p:nvSpPr>
            <p:cNvPr id="16" name="椭圆 15">
              <a:extLst>
                <a:ext uri="{FF2B5EF4-FFF2-40B4-BE49-F238E27FC236}">
                  <a16:creationId xmlns:a16="http://schemas.microsoft.com/office/drawing/2014/main" id="{E86669FB-7932-FC04-241A-E4802AEBF2BE}"/>
                </a:ext>
              </a:extLst>
            </p:cNvPr>
            <p:cNvSpPr/>
            <p:nvPr/>
          </p:nvSpPr>
          <p:spPr>
            <a:xfrm>
              <a:off x="4151804" y="7234567"/>
              <a:ext cx="209208" cy="206732"/>
            </a:xfrm>
            <a:prstGeom prst="ellipse">
              <a:avLst/>
            </a:prstGeom>
            <a:gradFill>
              <a:gsLst>
                <a:gs pos="8000">
                  <a:srgbClr val="E2B45E"/>
                </a:gs>
                <a:gs pos="95000">
                  <a:srgbClr val="593C1B"/>
                </a:gs>
              </a:gsLst>
              <a:lin ang="4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3" rIns="91427" bIns="45713" anchor="ctr"/>
            <a:lstStyle/>
            <a:p>
              <a:pPr algn="ctr">
                <a:lnSpc>
                  <a:spcPct val="130000"/>
                </a:lnSpc>
                <a:defRPr/>
              </a:pPr>
              <a:endParaRPr lang="zh-CN" altLang="en-US" dirty="0">
                <a:solidFill>
                  <a:srgbClr val="FFFFFF"/>
                </a:solidFill>
                <a:cs typeface="+mn-ea"/>
                <a:sym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8512567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UNIT_TYPE" val="a"/>
  <p:tag name="KSO_WM_UNIT_INDEX" val="1"/>
  <p:tag name="KSO_WM_UNIT_LAYERLEVEL" val="1"/>
  <p:tag name="KSO_WM_UNIT_VALUE" val="23"/>
  <p:tag name="KSO_WM_UNIT_ISCONTENTSTITLE" val="0"/>
  <p:tag name="KSO_WM_UNIT_HIGHLIGHT" val="0"/>
  <p:tag name="KSO_WM_UNIT_COMPATIBLE" val="0"/>
  <p:tag name="KSO_WM_TEMPLATE_CATEGORY" val="custom"/>
  <p:tag name="KSO_WM_TEMPLATE_INDEX" val="20177430"/>
  <p:tag name="KSO_WM_DIAGRAM_GROUP_CODE" val="m1-1"/>
  <p:tag name="KSO_WM_UNIT_ID" val="custom20177430_21*a*1"/>
  <p:tag name="KSO_WM_UNIT_NOCLEAR" val="0"/>
  <p:tag name="KSO_WM_UNIT_DIAGRAM_ISNUMVISUAL" val="0"/>
  <p:tag name="KSO_WM_UNIT_DIAGRAM_ISREFERUNIT" val="0"/>
  <p:tag name="KSO_WM_UNIT_PRESET_TEXT" val="LOREM IPSUM DOLOR"/>
  <p:tag name="KSO_WM_UNIT_TEXT_FILL_FORE_SCHEMECOLOR_INDEX" val="5"/>
  <p:tag name="KSO_WM_UNIT_TEXT_FILL_TYPE" val="1"/>
  <p:tag name="KSO_WM_UNIT_USESOURCEFORMAT_APPLY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UNIT_TYPE" val="a"/>
  <p:tag name="KSO_WM_UNIT_INDEX" val="1"/>
  <p:tag name="KSO_WM_UNIT_LAYERLEVEL" val="1"/>
  <p:tag name="KSO_WM_UNIT_VALUE" val="23"/>
  <p:tag name="KSO_WM_UNIT_ISCONTENTSTITLE" val="0"/>
  <p:tag name="KSO_WM_UNIT_HIGHLIGHT" val="0"/>
  <p:tag name="KSO_WM_UNIT_COMPATIBLE" val="0"/>
  <p:tag name="KSO_WM_TEMPLATE_CATEGORY" val="custom"/>
  <p:tag name="KSO_WM_TEMPLATE_INDEX" val="20177430"/>
  <p:tag name="KSO_WM_DIAGRAM_GROUP_CODE" val="m1-1"/>
  <p:tag name="KSO_WM_UNIT_ID" val="custom20177430_21*a*1"/>
  <p:tag name="KSO_WM_UNIT_NOCLEAR" val="0"/>
  <p:tag name="KSO_WM_UNIT_DIAGRAM_ISNUMVISUAL" val="0"/>
  <p:tag name="KSO_WM_UNIT_DIAGRAM_ISREFERUNIT" val="0"/>
  <p:tag name="KSO_WM_UNIT_PRESET_TEXT" val="LOREM IPSUM DOLOR"/>
  <p:tag name="KSO_WM_UNIT_TEXT_FILL_FORE_SCHEMECOLOR_INDEX" val="5"/>
  <p:tag name="KSO_WM_UNIT_TEXT_FILL_TYPE" val="1"/>
  <p:tag name="KSO_WM_UNIT_USESOURCEFORMAT_APPLY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UNIT_TYPE" val="a"/>
  <p:tag name="KSO_WM_UNIT_INDEX" val="1"/>
  <p:tag name="KSO_WM_UNIT_LAYERLEVEL" val="1"/>
  <p:tag name="KSO_WM_UNIT_VALUE" val="23"/>
  <p:tag name="KSO_WM_UNIT_ISCONTENTSTITLE" val="0"/>
  <p:tag name="KSO_WM_UNIT_HIGHLIGHT" val="0"/>
  <p:tag name="KSO_WM_UNIT_COMPATIBLE" val="0"/>
  <p:tag name="KSO_WM_TEMPLATE_CATEGORY" val="custom"/>
  <p:tag name="KSO_WM_TEMPLATE_INDEX" val="20177430"/>
  <p:tag name="KSO_WM_DIAGRAM_GROUP_CODE" val="m1-1"/>
  <p:tag name="KSO_WM_UNIT_ID" val="custom20177430_21*a*1"/>
  <p:tag name="KSO_WM_UNIT_NOCLEAR" val="0"/>
  <p:tag name="KSO_WM_UNIT_DIAGRAM_ISNUMVISUAL" val="0"/>
  <p:tag name="KSO_WM_UNIT_DIAGRAM_ISREFERUNIT" val="0"/>
  <p:tag name="KSO_WM_UNIT_PRESET_TEXT" val="LOREM IPSUM DOLOR"/>
  <p:tag name="KSO_WM_UNIT_TEXT_FILL_FORE_SCHEMECOLOR_INDEX" val="5"/>
  <p:tag name="KSO_WM_UNIT_TEXT_FILL_TYPE" val="1"/>
  <p:tag name="KSO_WM_UNIT_USESOURCEFORMAT_APPLY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UNIT_TYPE" val="a"/>
  <p:tag name="KSO_WM_UNIT_INDEX" val="1"/>
  <p:tag name="KSO_WM_UNIT_LAYERLEVEL" val="1"/>
  <p:tag name="KSO_WM_UNIT_VALUE" val="23"/>
  <p:tag name="KSO_WM_UNIT_ISCONTENTSTITLE" val="0"/>
  <p:tag name="KSO_WM_UNIT_HIGHLIGHT" val="0"/>
  <p:tag name="KSO_WM_UNIT_COMPATIBLE" val="0"/>
  <p:tag name="KSO_WM_TEMPLATE_CATEGORY" val="custom"/>
  <p:tag name="KSO_WM_TEMPLATE_INDEX" val="20177430"/>
  <p:tag name="KSO_WM_DIAGRAM_GROUP_CODE" val="m1-1"/>
  <p:tag name="KSO_WM_UNIT_ID" val="custom20177430_21*a*1"/>
  <p:tag name="KSO_WM_UNIT_NOCLEAR" val="0"/>
  <p:tag name="KSO_WM_UNIT_DIAGRAM_ISNUMVISUAL" val="0"/>
  <p:tag name="KSO_WM_UNIT_DIAGRAM_ISREFERUNIT" val="0"/>
  <p:tag name="KSO_WM_UNIT_PRESET_TEXT" val="LOREM IPSUM DOLOR"/>
  <p:tag name="KSO_WM_UNIT_TEXT_FILL_FORE_SCHEMECOLOR_INDEX" val="5"/>
  <p:tag name="KSO_WM_UNIT_TEXT_FILL_TYPE" val="1"/>
  <p:tag name="KSO_WM_UNIT_USESOURCEFORMAT_APPLY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UNIT_TYPE" val="a"/>
  <p:tag name="KSO_WM_UNIT_INDEX" val="1"/>
  <p:tag name="KSO_WM_UNIT_LAYERLEVEL" val="1"/>
  <p:tag name="KSO_WM_UNIT_VALUE" val="23"/>
  <p:tag name="KSO_WM_UNIT_ISCONTENTSTITLE" val="0"/>
  <p:tag name="KSO_WM_UNIT_HIGHLIGHT" val="0"/>
  <p:tag name="KSO_WM_UNIT_COMPATIBLE" val="0"/>
  <p:tag name="KSO_WM_TEMPLATE_CATEGORY" val="custom"/>
  <p:tag name="KSO_WM_TEMPLATE_INDEX" val="20177430"/>
  <p:tag name="KSO_WM_DIAGRAM_GROUP_CODE" val="m1-1"/>
  <p:tag name="KSO_WM_UNIT_ID" val="custom20177430_21*a*1"/>
  <p:tag name="KSO_WM_UNIT_NOCLEAR" val="0"/>
  <p:tag name="KSO_WM_UNIT_DIAGRAM_ISNUMVISUAL" val="0"/>
  <p:tag name="KSO_WM_UNIT_DIAGRAM_ISREFERUNIT" val="0"/>
  <p:tag name="KSO_WM_UNIT_PRESET_TEXT" val="LOREM IPSUM DOLOR"/>
  <p:tag name="KSO_WM_UNIT_TEXT_FILL_FORE_SCHEMECOLOR_INDEX" val="5"/>
  <p:tag name="KSO_WM_UNIT_TEXT_FILL_TYPE" val="1"/>
  <p:tag name="KSO_WM_UNIT_USESOURCEFORMAT_APPLY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UNIT_TYPE" val="a"/>
  <p:tag name="KSO_WM_UNIT_INDEX" val="1"/>
  <p:tag name="KSO_WM_UNIT_LAYERLEVEL" val="1"/>
  <p:tag name="KSO_WM_UNIT_VALUE" val="23"/>
  <p:tag name="KSO_WM_UNIT_ISCONTENTSTITLE" val="0"/>
  <p:tag name="KSO_WM_UNIT_HIGHLIGHT" val="0"/>
  <p:tag name="KSO_WM_UNIT_COMPATIBLE" val="0"/>
  <p:tag name="KSO_WM_TEMPLATE_CATEGORY" val="custom"/>
  <p:tag name="KSO_WM_TEMPLATE_INDEX" val="20177430"/>
  <p:tag name="KSO_WM_DIAGRAM_GROUP_CODE" val="m1-1"/>
  <p:tag name="KSO_WM_UNIT_ID" val="custom20177430_21*a*1"/>
  <p:tag name="KSO_WM_UNIT_NOCLEAR" val="0"/>
  <p:tag name="KSO_WM_UNIT_DIAGRAM_ISNUMVISUAL" val="0"/>
  <p:tag name="KSO_WM_UNIT_DIAGRAM_ISREFERUNIT" val="0"/>
  <p:tag name="KSO_WM_UNIT_PRESET_TEXT" val="LOREM IPSUM DOLOR"/>
  <p:tag name="KSO_WM_UNIT_TEXT_FILL_FORE_SCHEMECOLOR_INDEX" val="5"/>
  <p:tag name="KSO_WM_UNIT_TEXT_FILL_TYPE" val="1"/>
  <p:tag name="KSO_WM_UNIT_USESOURCEFORMAT_APPLY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UNIT_TYPE" val="a"/>
  <p:tag name="KSO_WM_UNIT_INDEX" val="1"/>
  <p:tag name="KSO_WM_UNIT_LAYERLEVEL" val="1"/>
  <p:tag name="KSO_WM_UNIT_VALUE" val="23"/>
  <p:tag name="KSO_WM_UNIT_ISCONTENTSTITLE" val="0"/>
  <p:tag name="KSO_WM_UNIT_HIGHLIGHT" val="0"/>
  <p:tag name="KSO_WM_UNIT_COMPATIBLE" val="0"/>
  <p:tag name="KSO_WM_TEMPLATE_CATEGORY" val="custom"/>
  <p:tag name="KSO_WM_TEMPLATE_INDEX" val="20177430"/>
  <p:tag name="KSO_WM_DIAGRAM_GROUP_CODE" val="m1-1"/>
  <p:tag name="KSO_WM_UNIT_ID" val="custom20177430_21*a*1"/>
  <p:tag name="KSO_WM_UNIT_NOCLEAR" val="0"/>
  <p:tag name="KSO_WM_UNIT_DIAGRAM_ISNUMVISUAL" val="0"/>
  <p:tag name="KSO_WM_UNIT_DIAGRAM_ISREFERUNIT" val="0"/>
  <p:tag name="KSO_WM_UNIT_PRESET_TEXT" val="LOREM IPSUM DOLOR"/>
  <p:tag name="KSO_WM_UNIT_TEXT_FILL_FORE_SCHEMECOLOR_INDEX" val="5"/>
  <p:tag name="KSO_WM_UNIT_TEXT_FILL_TYPE" val="1"/>
  <p:tag name="KSO_WM_UNIT_USESOURCEFORMAT_APPLY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UNIT_TYPE" val="a"/>
  <p:tag name="KSO_WM_UNIT_INDEX" val="1"/>
  <p:tag name="KSO_WM_UNIT_LAYERLEVEL" val="1"/>
  <p:tag name="KSO_WM_UNIT_VALUE" val="23"/>
  <p:tag name="KSO_WM_UNIT_ISCONTENTSTITLE" val="0"/>
  <p:tag name="KSO_WM_UNIT_HIGHLIGHT" val="0"/>
  <p:tag name="KSO_WM_UNIT_COMPATIBLE" val="0"/>
  <p:tag name="KSO_WM_TEMPLATE_CATEGORY" val="custom"/>
  <p:tag name="KSO_WM_TEMPLATE_INDEX" val="20177430"/>
  <p:tag name="KSO_WM_DIAGRAM_GROUP_CODE" val="m1-1"/>
  <p:tag name="KSO_WM_UNIT_ID" val="custom20177430_21*a*1"/>
  <p:tag name="KSO_WM_UNIT_NOCLEAR" val="0"/>
  <p:tag name="KSO_WM_UNIT_DIAGRAM_ISNUMVISUAL" val="0"/>
  <p:tag name="KSO_WM_UNIT_DIAGRAM_ISREFERUNIT" val="0"/>
  <p:tag name="KSO_WM_UNIT_PRESET_TEXT" val="LOREM IPSUM DOLOR"/>
  <p:tag name="KSO_WM_UNIT_TEXT_FILL_FORE_SCHEMECOLOR_INDEX" val="5"/>
  <p:tag name="KSO_WM_UNIT_TEXT_FILL_TYPE" val="1"/>
  <p:tag name="KSO_WM_UNIT_USESOURCEFORMAT_APPLY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UNIT_TYPE" val="a"/>
  <p:tag name="KSO_WM_UNIT_INDEX" val="1"/>
  <p:tag name="KSO_WM_UNIT_LAYERLEVEL" val="1"/>
  <p:tag name="KSO_WM_UNIT_VALUE" val="23"/>
  <p:tag name="KSO_WM_UNIT_ISCONTENTSTITLE" val="0"/>
  <p:tag name="KSO_WM_UNIT_HIGHLIGHT" val="0"/>
  <p:tag name="KSO_WM_UNIT_COMPATIBLE" val="0"/>
  <p:tag name="KSO_WM_TEMPLATE_CATEGORY" val="custom"/>
  <p:tag name="KSO_WM_TEMPLATE_INDEX" val="20177430"/>
  <p:tag name="KSO_WM_DIAGRAM_GROUP_CODE" val="m1-1"/>
  <p:tag name="KSO_WM_UNIT_ID" val="custom20177430_21*a*1"/>
  <p:tag name="KSO_WM_UNIT_NOCLEAR" val="0"/>
  <p:tag name="KSO_WM_UNIT_DIAGRAM_ISNUMVISUAL" val="0"/>
  <p:tag name="KSO_WM_UNIT_DIAGRAM_ISREFERUNIT" val="0"/>
  <p:tag name="KSO_WM_UNIT_PRESET_TEXT" val="LOREM IPSUM DOLOR"/>
  <p:tag name="KSO_WM_UNIT_TEXT_FILL_FORE_SCHEMECOLOR_INDEX" val="5"/>
  <p:tag name="KSO_WM_UNIT_TEXT_FILL_TYPE" val="1"/>
  <p:tag name="KSO_WM_UNIT_USESOURCEFORMAT_APPLY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Título y subtítulo">
  <a:themeElements>
    <a:clrScheme name="">
      <a:dk1>
        <a:srgbClr val="333333"/>
      </a:dk1>
      <a:lt1>
        <a:srgbClr val="BFBFB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A3A3A3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ítulo y subtítulo">
      <a:majorFont>
        <a:latin typeface="Copperplate"/>
        <a:ea typeface="ヒラギノ明朝 ProN W3"/>
        <a:cs typeface="ヒラギノ明朝 ProN W3"/>
      </a:majorFont>
      <a:minorFont>
        <a:latin typeface="Copperplate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40404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4000" b="0" i="0" u="none" strike="noStrike" cap="none" normalizeH="0" baseline="0">
            <a:ln>
              <a:noFill/>
            </a:ln>
            <a:solidFill>
              <a:srgbClr val="3F3F3F"/>
            </a:solidFill>
            <a:effectLst/>
            <a:latin typeface="Palatino" pitchFamily="-108" charset="0"/>
            <a:ea typeface="ヒラギノ明朝 ProN W3" pitchFamily="-108" charset="-128"/>
            <a:cs typeface="ヒラギノ明朝 ProN W3" pitchFamily="-108" charset="-128"/>
            <a:sym typeface="Palatino" pitchFamily="-10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40404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4000" b="0" i="0" u="none" strike="noStrike" cap="none" normalizeH="0" baseline="0">
            <a:ln>
              <a:noFill/>
            </a:ln>
            <a:solidFill>
              <a:srgbClr val="3F3F3F"/>
            </a:solidFill>
            <a:effectLst/>
            <a:latin typeface="Palatino" pitchFamily="-108" charset="0"/>
            <a:ea typeface="ヒラギノ明朝 ProN W3" pitchFamily="-108" charset="-128"/>
            <a:cs typeface="ヒラギノ明朝 ProN W3" pitchFamily="-108" charset="-128"/>
            <a:sym typeface="Palatino" pitchFamily="-108" charset="0"/>
          </a:defRPr>
        </a:defPPr>
      </a:lstStyle>
    </a:lnDef>
  </a:objectDefaults>
  <a:extraClrSchemeLst>
    <a:extraClrScheme>
      <a:clrScheme name="Título y subtítul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2975</TotalTime>
  <Words>259</Words>
  <Application>Microsoft Office PowerPoint</Application>
  <PresentationFormat>Doble carta (432 x 279 mm)</PresentationFormat>
  <Paragraphs>53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Copperplate</vt:lpstr>
      <vt:lpstr>Palatino</vt:lpstr>
      <vt:lpstr>Título y subtítulo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OR</dc:creator>
  <cp:lastModifiedBy>Oliver Ruiz</cp:lastModifiedBy>
  <cp:revision>64</cp:revision>
  <dcterms:created xsi:type="dcterms:W3CDTF">2018-07-10T06:34:27Z</dcterms:created>
  <dcterms:modified xsi:type="dcterms:W3CDTF">2024-06-27T05:40:52Z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068e377bccb145b1a42329d490d2da9f</vt:lpwstr>
  </property>
</Properties>
</file>